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theme/themeOverride12.xml" ContentType="application/vnd.openxmlformats-officedocument.themeOverrid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theme/themeOverride14.xml" ContentType="application/vnd.openxmlformats-officedocument.themeOverride+xml"/>
  <Override PartName="/ppt/slideLayouts/slideLayout159.xml" ContentType="application/vnd.openxmlformats-officedocument.presentationml.slideLayout+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theme/themeOverride10.xml" ContentType="application/vnd.openxmlformats-officedocument.themeOverride+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Override15.xml" ContentType="application/vnd.openxmlformats-officedocument.themeOverrid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heme/themeOverride8.xml" ContentType="application/vnd.openxmlformats-officedocument.themeOverrid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theme/themeOverride11.xml" ContentType="application/vnd.openxmlformats-officedocument.themeOverride+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heme/themeOverride4.xml" ContentType="application/vnd.openxmlformats-officedocument.themeOverr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Override16.xml" ContentType="application/vnd.openxmlformats-officedocument.themeOverrid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theme/themeOverride9.xml" ContentType="application/vnd.openxmlformats-officedocument.themeOverride+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Override13.xml" ContentType="application/vnd.openxmlformats-officedocument.themeOverride+xml"/>
  <Override PartName="/ppt/slideLayouts/slideLayout15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gif" ContentType="image/gif"/>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 id="2147483679" r:id="rId4"/>
    <p:sldMasterId id="2147483693" r:id="rId5"/>
    <p:sldMasterId id="2147483705" r:id="rId6"/>
    <p:sldMasterId id="2147483721" r:id="rId7"/>
    <p:sldMasterId id="2147483732" r:id="rId8"/>
    <p:sldMasterId id="2147483743" r:id="rId9"/>
    <p:sldMasterId id="2147483754" r:id="rId10"/>
    <p:sldMasterId id="2147483768" r:id="rId11"/>
    <p:sldMasterId id="2147483782" r:id="rId12"/>
    <p:sldMasterId id="2147483793" r:id="rId13"/>
    <p:sldMasterId id="2147483804" r:id="rId14"/>
    <p:sldMasterId id="2147483815" r:id="rId15"/>
  </p:sldMasterIdLst>
  <p:notesMasterIdLst>
    <p:notesMasterId r:id="rId77"/>
  </p:notesMasterIdLst>
  <p:sldIdLst>
    <p:sldId id="257" r:id="rId16"/>
    <p:sldId id="318" r:id="rId17"/>
    <p:sldId id="457" r:id="rId18"/>
    <p:sldId id="458" r:id="rId19"/>
    <p:sldId id="260" r:id="rId20"/>
    <p:sldId id="272" r:id="rId21"/>
    <p:sldId id="273" r:id="rId22"/>
    <p:sldId id="274" r:id="rId23"/>
    <p:sldId id="403" r:id="rId24"/>
    <p:sldId id="404" r:id="rId25"/>
    <p:sldId id="275" r:id="rId26"/>
    <p:sldId id="405" r:id="rId27"/>
    <p:sldId id="319" r:id="rId28"/>
    <p:sldId id="460" r:id="rId29"/>
    <p:sldId id="461" r:id="rId30"/>
    <p:sldId id="462" r:id="rId31"/>
    <p:sldId id="463" r:id="rId32"/>
    <p:sldId id="464" r:id="rId33"/>
    <p:sldId id="320" r:id="rId34"/>
    <p:sldId id="321" r:id="rId35"/>
    <p:sldId id="322" r:id="rId36"/>
    <p:sldId id="342" r:id="rId37"/>
    <p:sldId id="325" r:id="rId38"/>
    <p:sldId id="465" r:id="rId39"/>
    <p:sldId id="326" r:id="rId40"/>
    <p:sldId id="329" r:id="rId41"/>
    <p:sldId id="459" r:id="rId42"/>
    <p:sldId id="332" r:id="rId43"/>
    <p:sldId id="466" r:id="rId44"/>
    <p:sldId id="467" r:id="rId45"/>
    <p:sldId id="468" r:id="rId46"/>
    <p:sldId id="337" r:id="rId47"/>
    <p:sldId id="406" r:id="rId48"/>
    <p:sldId id="339" r:id="rId49"/>
    <p:sldId id="277" r:id="rId50"/>
    <p:sldId id="278" r:id="rId51"/>
    <p:sldId id="343" r:id="rId52"/>
    <p:sldId id="345" r:id="rId53"/>
    <p:sldId id="346" r:id="rId54"/>
    <p:sldId id="348" r:id="rId55"/>
    <p:sldId id="350" r:id="rId56"/>
    <p:sldId id="354" r:id="rId57"/>
    <p:sldId id="356" r:id="rId58"/>
    <p:sldId id="279" r:id="rId59"/>
    <p:sldId id="374" r:id="rId60"/>
    <p:sldId id="376" r:id="rId61"/>
    <p:sldId id="402" r:id="rId62"/>
    <p:sldId id="380" r:id="rId63"/>
    <p:sldId id="442" r:id="rId64"/>
    <p:sldId id="454" r:id="rId65"/>
    <p:sldId id="455" r:id="rId66"/>
    <p:sldId id="381" r:id="rId67"/>
    <p:sldId id="443" r:id="rId68"/>
    <p:sldId id="444" r:id="rId69"/>
    <p:sldId id="383" r:id="rId70"/>
    <p:sldId id="453" r:id="rId71"/>
    <p:sldId id="384" r:id="rId72"/>
    <p:sldId id="307" r:id="rId73"/>
    <p:sldId id="456" r:id="rId74"/>
    <p:sldId id="300" r:id="rId75"/>
    <p:sldId id="301" r:id="rId76"/>
  </p:sldIdLst>
  <p:sldSz cx="9144000" cy="6858000" type="screen4x3"/>
  <p:notesSz cx="6858000" cy="9144000"/>
  <p:defaultTextStyle>
    <a:defPPr>
      <a:defRPr lang="zh-CN"/>
    </a:defPPr>
    <a:lvl1pPr algn="l" rtl="0" fontAlgn="base">
      <a:spcBef>
        <a:spcPct val="0"/>
      </a:spcBef>
      <a:spcAft>
        <a:spcPct val="0"/>
      </a:spcAft>
      <a:defRPr sz="4000" kern="1200">
        <a:solidFill>
          <a:schemeClr val="tx1"/>
        </a:solidFill>
        <a:latin typeface="Arial" charset="0"/>
        <a:ea typeface="宋体" charset="-122"/>
        <a:cs typeface="+mn-cs"/>
      </a:defRPr>
    </a:lvl1pPr>
    <a:lvl2pPr marL="457200" algn="l" rtl="0" fontAlgn="base">
      <a:spcBef>
        <a:spcPct val="0"/>
      </a:spcBef>
      <a:spcAft>
        <a:spcPct val="0"/>
      </a:spcAft>
      <a:defRPr sz="4000" kern="1200">
        <a:solidFill>
          <a:schemeClr val="tx1"/>
        </a:solidFill>
        <a:latin typeface="Arial" charset="0"/>
        <a:ea typeface="宋体" charset="-122"/>
        <a:cs typeface="+mn-cs"/>
      </a:defRPr>
    </a:lvl2pPr>
    <a:lvl3pPr marL="914400" algn="l" rtl="0" fontAlgn="base">
      <a:spcBef>
        <a:spcPct val="0"/>
      </a:spcBef>
      <a:spcAft>
        <a:spcPct val="0"/>
      </a:spcAft>
      <a:defRPr sz="4000" kern="1200">
        <a:solidFill>
          <a:schemeClr val="tx1"/>
        </a:solidFill>
        <a:latin typeface="Arial" charset="0"/>
        <a:ea typeface="宋体" charset="-122"/>
        <a:cs typeface="+mn-cs"/>
      </a:defRPr>
    </a:lvl3pPr>
    <a:lvl4pPr marL="1371600" algn="l" rtl="0" fontAlgn="base">
      <a:spcBef>
        <a:spcPct val="0"/>
      </a:spcBef>
      <a:spcAft>
        <a:spcPct val="0"/>
      </a:spcAft>
      <a:defRPr sz="4000" kern="1200">
        <a:solidFill>
          <a:schemeClr val="tx1"/>
        </a:solidFill>
        <a:latin typeface="Arial" charset="0"/>
        <a:ea typeface="宋体" charset="-122"/>
        <a:cs typeface="+mn-cs"/>
      </a:defRPr>
    </a:lvl4pPr>
    <a:lvl5pPr marL="1828800" algn="l" rtl="0" fontAlgn="base">
      <a:spcBef>
        <a:spcPct val="0"/>
      </a:spcBef>
      <a:spcAft>
        <a:spcPct val="0"/>
      </a:spcAft>
      <a:defRPr sz="4000" kern="1200">
        <a:solidFill>
          <a:schemeClr val="tx1"/>
        </a:solidFill>
        <a:latin typeface="Arial" charset="0"/>
        <a:ea typeface="宋体" charset="-122"/>
        <a:cs typeface="+mn-cs"/>
      </a:defRPr>
    </a:lvl5pPr>
    <a:lvl6pPr marL="2286000" algn="l" defTabSz="914400" rtl="0" eaLnBrk="1" latinLnBrk="0" hangingPunct="1">
      <a:defRPr sz="4000" kern="1200">
        <a:solidFill>
          <a:schemeClr val="tx1"/>
        </a:solidFill>
        <a:latin typeface="Arial" charset="0"/>
        <a:ea typeface="宋体" charset="-122"/>
        <a:cs typeface="+mn-cs"/>
      </a:defRPr>
    </a:lvl6pPr>
    <a:lvl7pPr marL="2743200" algn="l" defTabSz="914400" rtl="0" eaLnBrk="1" latinLnBrk="0" hangingPunct="1">
      <a:defRPr sz="4000" kern="1200">
        <a:solidFill>
          <a:schemeClr val="tx1"/>
        </a:solidFill>
        <a:latin typeface="Arial" charset="0"/>
        <a:ea typeface="宋体" charset="-122"/>
        <a:cs typeface="+mn-cs"/>
      </a:defRPr>
    </a:lvl7pPr>
    <a:lvl8pPr marL="3200400" algn="l" defTabSz="914400" rtl="0" eaLnBrk="1" latinLnBrk="0" hangingPunct="1">
      <a:defRPr sz="4000" kern="1200">
        <a:solidFill>
          <a:schemeClr val="tx1"/>
        </a:solidFill>
        <a:latin typeface="Arial" charset="0"/>
        <a:ea typeface="宋体" charset="-122"/>
        <a:cs typeface="+mn-cs"/>
      </a:defRPr>
    </a:lvl8pPr>
    <a:lvl9pPr marL="3657600" algn="l" defTabSz="914400" rtl="0" eaLnBrk="1" latinLnBrk="0" hangingPunct="1">
      <a:defRPr sz="4000"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20E86"/>
    <a:srgbClr val="0000CC"/>
    <a:srgbClr val="CF0F8F"/>
    <a:srgbClr val="800000"/>
    <a:srgbClr val="FF99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8" autoAdjust="0"/>
    <p:restoredTop sz="94660"/>
  </p:normalViewPr>
  <p:slideViewPr>
    <p:cSldViewPr>
      <p:cViewPr varScale="1">
        <p:scale>
          <a:sx n="91" d="100"/>
          <a:sy n="91" d="100"/>
        </p:scale>
        <p:origin x="-126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9AC7422A-804E-4E9E-82C9-C28B443C55CC}" type="datetimeFigureOut">
              <a:rPr lang="zh-CN" altLang="en-US"/>
              <a:pPr>
                <a:defRPr/>
              </a:pPr>
              <a:t>2017/12/27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39CE0C57-C3AB-49BD-A616-923EA1A1732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225282"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17091" name="灯片编号占位符 3"/>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CCB99CBE-CAE7-4182-9B05-4B0E5ADC38DD}" type="slidenum">
              <a:rPr lang="zh-CN" altLang="en-US">
                <a:solidFill>
                  <a:srgbClr val="000000"/>
                </a:solidFill>
              </a:rPr>
              <a:pPr fontAlgn="base">
                <a:spcBef>
                  <a:spcPct val="0"/>
                </a:spcBef>
                <a:spcAft>
                  <a:spcPct val="0"/>
                </a:spcAft>
                <a:defRPr/>
              </a:pPr>
              <a:t>43</a:t>
            </a:fld>
            <a:endParaRPr lang="en-US" altLang="zh-CN">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幻灯片图像占位符 1"/>
          <p:cNvSpPr>
            <a:spLocks noGrp="1" noRot="1" noChangeAspect="1"/>
          </p:cNvSpPr>
          <p:nvPr>
            <p:ph type="sldImg"/>
          </p:nvPr>
        </p:nvSpPr>
        <p:spPr bwMode="auto">
          <a:noFill/>
          <a:ln>
            <a:solidFill>
              <a:srgbClr val="000000"/>
            </a:solidFill>
            <a:miter lim="800000"/>
            <a:headEnd/>
            <a:tailEnd/>
          </a:ln>
        </p:spPr>
      </p:sp>
      <p:sp>
        <p:nvSpPr>
          <p:cNvPr id="2283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016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3720434-1E57-409C-AFE4-F3C30B867B27}" type="slidenum">
              <a:rPr lang="zh-CN" altLang="en-US"/>
              <a:pPr fontAlgn="base">
                <a:spcBef>
                  <a:spcPct val="0"/>
                </a:spcBef>
                <a:spcAft>
                  <a:spcPct val="0"/>
                </a:spcAft>
                <a:defRPr/>
              </a:pPr>
              <a:t>45</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0.xml"/><Relationship Id="rId1" Type="http://schemas.openxmlformats.org/officeDocument/2006/relationships/themeOverride" Target="../theme/themeOverride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0.xml"/><Relationship Id="rId1" Type="http://schemas.openxmlformats.org/officeDocument/2006/relationships/themeOverride" Target="../theme/themeOverride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0.xml"/><Relationship Id="rId1" Type="http://schemas.openxmlformats.org/officeDocument/2006/relationships/themeOverride" Target="../theme/themeOverride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0.xml"/><Relationship Id="rId1" Type="http://schemas.openxmlformats.org/officeDocument/2006/relationships/themeOverride" Target="../theme/themeOverride12.xml"/><Relationship Id="rId4" Type="http://schemas.openxmlformats.org/officeDocument/2006/relationships/image" Target="../media/image1.jpe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1.xml"/><Relationship Id="rId1" Type="http://schemas.openxmlformats.org/officeDocument/2006/relationships/themeOverride" Target="../theme/themeOverride1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1.xml"/><Relationship Id="rId1" Type="http://schemas.openxmlformats.org/officeDocument/2006/relationships/themeOverride" Target="../theme/themeOverride1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1.xml"/><Relationship Id="rId1" Type="http://schemas.openxmlformats.org/officeDocument/2006/relationships/themeOverride" Target="../theme/themeOverride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1.xml"/><Relationship Id="rId1" Type="http://schemas.openxmlformats.org/officeDocument/2006/relationships/themeOverride" Target="../theme/themeOverride16.xml"/><Relationship Id="rId4"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themeOverride" Target="../theme/themeOverride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themeOverride" Target="../theme/themeOverride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5.xml"/><Relationship Id="rId1" Type="http://schemas.openxmlformats.org/officeDocument/2006/relationships/themeOverride" Target="../theme/themeOverride8.xml"/><Relationship Id="rId4" Type="http://schemas.openxmlformats.org/officeDocument/2006/relationships/image" Target="../media/image1.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直角三角形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grpSp>
        <p:nvGrpSpPr>
          <p:cNvPr id="5" name="组合 15"/>
          <p:cNvGrpSpPr>
            <a:grpSpLocks/>
          </p:cNvGrpSpPr>
          <p:nvPr/>
        </p:nvGrpSpPr>
        <p:grpSpPr bwMode="auto">
          <a:xfrm>
            <a:off x="-3175" y="4953000"/>
            <a:ext cx="9147175" cy="1911350"/>
            <a:chOff x="-3765" y="4832896"/>
            <a:chExt cx="9147765" cy="2032192"/>
          </a:xfrm>
        </p:grpSpPr>
        <p:sp>
          <p:nvSpPr>
            <p:cNvPr id="6" name="任意多边形 5"/>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latin typeface="Arial" panose="020B0604020202020204" pitchFamily="34" charset="0"/>
                <a:ea typeface="宋体" panose="02010600030101010101" pitchFamily="2" charset="-122"/>
              </a:endParaRPr>
            </a:p>
          </p:txBody>
        </p:sp>
        <p:sp>
          <p:nvSpPr>
            <p:cNvPr id="7" name="任意多边形 6"/>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latin typeface="Arial" panose="020B0604020202020204" pitchFamily="34" charset="0"/>
                <a:ea typeface="宋体" panose="02010600030101010101" pitchFamily="2" charset="-122"/>
              </a:endParaRPr>
            </a:p>
          </p:txBody>
        </p:sp>
        <p:sp>
          <p:nvSpPr>
            <p:cNvPr id="8" name="任意多边形 7"/>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cxnSp>
          <p:nvCxnSpPr>
            <p:cNvPr id="10" name="直接连接符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11" name="日期占位符 29"/>
          <p:cNvSpPr>
            <a:spLocks noGrp="1"/>
          </p:cNvSpPr>
          <p:nvPr>
            <p:ph type="dt" sz="half" idx="10"/>
          </p:nvPr>
        </p:nvSpPr>
        <p:spPr/>
        <p:txBody>
          <a:bodyPr/>
          <a:lstStyle>
            <a:lvl1pPr fontAlgn="auto">
              <a:spcBef>
                <a:spcPts val="0"/>
              </a:spcBef>
              <a:spcAft>
                <a:spcPts val="0"/>
              </a:spcAft>
              <a:defRPr>
                <a:solidFill>
                  <a:srgbClr val="FFFFFF"/>
                </a:solidFill>
                <a:ea typeface="+mn-ea"/>
              </a:defRPr>
            </a:lvl1pPr>
          </a:lstStyle>
          <a:p>
            <a:pPr>
              <a:defRPr/>
            </a:pPr>
            <a:endParaRPr lang="zh-CN" altLang="zh-CN"/>
          </a:p>
        </p:txBody>
      </p:sp>
      <p:sp>
        <p:nvSpPr>
          <p:cNvPr id="12" name="页脚占位符 18"/>
          <p:cNvSpPr>
            <a:spLocks noGrp="1"/>
          </p:cNvSpPr>
          <p:nvPr>
            <p:ph type="ftr" sz="quarter" idx="11"/>
          </p:nvPr>
        </p:nvSpPr>
        <p:spPr/>
        <p:txBody>
          <a:bodyPr/>
          <a:lstStyle>
            <a:lvl1pPr fontAlgn="auto">
              <a:spcBef>
                <a:spcPts val="0"/>
              </a:spcBef>
              <a:spcAft>
                <a:spcPts val="0"/>
              </a:spcAft>
              <a:defRPr>
                <a:solidFill>
                  <a:srgbClr val="2DA2BF">
                    <a:tint val="20000"/>
                  </a:srgbClr>
                </a:solidFill>
                <a:ea typeface="+mn-ea"/>
              </a:defRPr>
            </a:lvl1pPr>
          </a:lstStyle>
          <a:p>
            <a:pPr>
              <a:defRPr/>
            </a:pPr>
            <a:endParaRPr lang="zh-CN" altLang="zh-CN"/>
          </a:p>
        </p:txBody>
      </p:sp>
      <p:sp>
        <p:nvSpPr>
          <p:cNvPr id="13" name="灯片编号占位符 26"/>
          <p:cNvSpPr>
            <a:spLocks noGrp="1"/>
          </p:cNvSpPr>
          <p:nvPr>
            <p:ph type="sldNum" sz="quarter" idx="12"/>
          </p:nvPr>
        </p:nvSpPr>
        <p:spPr/>
        <p:txBody>
          <a:bodyPr/>
          <a:lstStyle>
            <a:lvl1pPr fontAlgn="auto">
              <a:spcBef>
                <a:spcPts val="0"/>
              </a:spcBef>
              <a:spcAft>
                <a:spcPts val="0"/>
              </a:spcAft>
              <a:defRPr>
                <a:solidFill>
                  <a:srgbClr val="FFFFFF"/>
                </a:solidFill>
                <a:ea typeface="+mn-ea"/>
              </a:defRPr>
            </a:lvl1pPr>
          </a:lstStyle>
          <a:p>
            <a:pPr>
              <a:defRPr/>
            </a:pPr>
            <a:fld id="{DE6CAC53-730B-4ED7-BA2B-B9D3852358EC}" type="slidenum">
              <a:rPr lang="zh-CN" altLang="zh-CN"/>
              <a:pPr>
                <a:defRPr/>
              </a:pPr>
              <a:t>‹#›</a:t>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481329"/>
            <a:ext cx="8229600" cy="43860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zh-CN" altLang="zh-CN"/>
          </a:p>
        </p:txBody>
      </p:sp>
      <p:sp>
        <p:nvSpPr>
          <p:cNvPr id="5" name="页脚占位符 21"/>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zh-CN" altLang="zh-CN"/>
          </a:p>
        </p:txBody>
      </p:sp>
      <p:sp>
        <p:nvSpPr>
          <p:cNvPr id="6" name="灯片编号占位符 17"/>
          <p:cNvSpPr>
            <a:spLocks noGrp="1"/>
          </p:cNvSpPr>
          <p:nvPr>
            <p:ph type="sldNum" sz="quarter" idx="12"/>
          </p:nvPr>
        </p:nvSpPr>
        <p:spPr/>
        <p:txBody>
          <a:bodyPr/>
          <a:lstStyle>
            <a:lvl1pPr fontAlgn="auto">
              <a:spcBef>
                <a:spcPts val="0"/>
              </a:spcBef>
              <a:spcAft>
                <a:spcPts val="0"/>
              </a:spcAft>
              <a:defRPr>
                <a:ea typeface="+mn-ea"/>
              </a:defRPr>
            </a:lvl1pPr>
          </a:lstStyle>
          <a:p>
            <a:pPr>
              <a:defRPr/>
            </a:pPr>
            <a:fld id="{9F52C637-E5AA-4E88-B375-E653882E14F9}" type="slidenum">
              <a:rPr lang="zh-CN" altLang="zh-CN"/>
              <a:pPr>
                <a:defRPr/>
              </a:pPr>
              <a:t>‹#›</a:t>
            </a:fld>
            <a:endParaRPr lang="zh-CN" altLang="zh-C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节标题">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燕尾形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spcBef>
                <a:spcPts val="0"/>
              </a:spcBef>
              <a:spcAft>
                <a:spcPts val="0"/>
              </a:spcAft>
              <a:defRPr/>
            </a:pPr>
            <a:endParaRPr lang="en-US" sz="1800">
              <a:solidFill>
                <a:prstClr val="white"/>
              </a:solidFill>
            </a:endParaRPr>
          </a:p>
        </p:txBody>
      </p:sp>
      <p:sp>
        <p:nvSpPr>
          <p:cNvPr id="5" name="燕尾形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spcBef>
                <a:spcPts val="0"/>
              </a:spcBef>
              <a:spcAft>
                <a:spcPts val="0"/>
              </a:spcAft>
              <a:defRPr/>
            </a:pPr>
            <a:endParaRPr lang="en-US" sz="1800">
              <a:solidFill>
                <a:prstClr val="white"/>
              </a:solidFill>
            </a:endParaRPr>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zh-CN" altLang="en-US" noProof="1" smtClean="0"/>
              <a:t>单击此处编辑母版标题样式</a:t>
            </a:r>
            <a:endParaRPr lang="en-US" noProof="1"/>
          </a:p>
        </p:txBody>
      </p:sp>
      <p:sp>
        <p:nvSpPr>
          <p:cNvPr id="3" name="文本占位符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noProof="1" smtClean="0"/>
              <a:t>单击此处编辑母版文本样式</a:t>
            </a:r>
          </a:p>
        </p:txBody>
      </p:sp>
      <p:sp>
        <p:nvSpPr>
          <p:cNvPr id="6" name="日期占位符 3"/>
          <p:cNvSpPr>
            <a:spLocks noGrp="1"/>
          </p:cNvSpPr>
          <p:nvPr>
            <p:ph type="dt" sz="half" idx="10"/>
          </p:nvPr>
        </p:nvSpPr>
        <p:spPr/>
        <p:txBody>
          <a:bodyPr/>
          <a:lstStyle>
            <a:lvl1pPr fontAlgn="auto">
              <a:defRPr>
                <a:solidFill>
                  <a:prstClr val="white"/>
                </a:solidFill>
              </a:defRPr>
            </a:lvl1pPr>
          </a:lstStyle>
          <a:p>
            <a:pPr>
              <a:defRPr/>
            </a:pPr>
            <a:fld id="{8731FFBD-18D9-480A-9595-FC33B3E4C3A0}" type="datetimeFigureOut">
              <a:rPr lang="zh-CN" altLang="en-US"/>
              <a:pPr>
                <a:defRPr/>
              </a:pPr>
              <a:t>2017/12/27</a:t>
            </a:fld>
            <a:endParaRPr lang="zh-CN" altLang="en-US"/>
          </a:p>
        </p:txBody>
      </p:sp>
      <p:sp>
        <p:nvSpPr>
          <p:cNvPr id="7" name="页脚占位符 4"/>
          <p:cNvSpPr>
            <a:spLocks noGrp="1"/>
          </p:cNvSpPr>
          <p:nvPr>
            <p:ph type="ftr" sz="quarter" idx="11"/>
          </p:nvPr>
        </p:nvSpPr>
        <p:spPr/>
        <p:txBody>
          <a:bodyPr/>
          <a:lstStyle>
            <a:lvl1pPr fontAlgn="auto">
              <a:defRPr>
                <a:solidFill>
                  <a:prstClr val="white"/>
                </a:solidFill>
              </a:defRPr>
            </a:lvl1pPr>
          </a:lstStyle>
          <a:p>
            <a:pPr>
              <a:defRPr/>
            </a:pPr>
            <a:endParaRPr lang="zh-CN" altLang="en-US"/>
          </a:p>
        </p:txBody>
      </p:sp>
      <p:sp>
        <p:nvSpPr>
          <p:cNvPr id="8" name="灯片编号占位符 5"/>
          <p:cNvSpPr>
            <a:spLocks noGrp="1"/>
          </p:cNvSpPr>
          <p:nvPr>
            <p:ph type="sldNum" sz="quarter" idx="12"/>
          </p:nvPr>
        </p:nvSpPr>
        <p:spPr/>
        <p:txBody>
          <a:bodyPr/>
          <a:lstStyle>
            <a:lvl1pPr fontAlgn="auto">
              <a:spcBef>
                <a:spcPts val="0"/>
              </a:spcBef>
              <a:spcAft>
                <a:spcPts val="0"/>
              </a:spcAft>
              <a:buFontTx/>
              <a:buNone/>
              <a:defRPr>
                <a:solidFill>
                  <a:prstClr val="white"/>
                </a:solidFill>
              </a:defRPr>
            </a:lvl1pPr>
          </a:lstStyle>
          <a:p>
            <a:pPr>
              <a:defRPr/>
            </a:pPr>
            <a:fld id="{F1853F54-2ED0-42A4-9CD8-F8329406CA59}"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两栏内容">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8" name="标题 7"/>
          <p:cNvSpPr>
            <a:spLocks noGrp="1"/>
          </p:cNvSpPr>
          <p:nvPr>
            <p:ph type="title"/>
          </p:nvPr>
        </p:nvSpPr>
        <p:spPr/>
        <p:txBody>
          <a:bodyPr rtlCol="0"/>
          <a:lstStyle/>
          <a:p>
            <a:r>
              <a:rPr lang="zh-CN" altLang="en-US" noProof="1" smtClean="0"/>
              <a:t>单击此处编辑母版标题样式</a:t>
            </a:r>
            <a:endParaRPr lang="en-US" noProof="1"/>
          </a:p>
        </p:txBody>
      </p:sp>
      <p:sp>
        <p:nvSpPr>
          <p:cNvPr id="5" name="日期占位符 4"/>
          <p:cNvSpPr>
            <a:spLocks noGrp="1"/>
          </p:cNvSpPr>
          <p:nvPr>
            <p:ph type="dt" sz="half" idx="10"/>
          </p:nvPr>
        </p:nvSpPr>
        <p:spPr/>
        <p:txBody>
          <a:bodyPr/>
          <a:lstStyle>
            <a:lvl1pPr fontAlgn="auto">
              <a:defRPr>
                <a:solidFill>
                  <a:prstClr val="white"/>
                </a:solidFill>
              </a:defRPr>
            </a:lvl1pPr>
          </a:lstStyle>
          <a:p>
            <a:pPr>
              <a:defRPr/>
            </a:pPr>
            <a:fld id="{45BC1C47-A207-4874-A9B3-F1A9D20D362A}" type="datetimeFigureOut">
              <a:rPr lang="zh-CN" altLang="en-US"/>
              <a:pPr>
                <a:defRPr/>
              </a:pPr>
              <a:t>2017/12/27</a:t>
            </a:fld>
            <a:endParaRPr lang="zh-CN" altLang="en-US"/>
          </a:p>
        </p:txBody>
      </p:sp>
      <p:sp>
        <p:nvSpPr>
          <p:cNvPr id="6" name="页脚占位符 5"/>
          <p:cNvSpPr>
            <a:spLocks noGrp="1"/>
          </p:cNvSpPr>
          <p:nvPr>
            <p:ph type="ftr" sz="quarter" idx="11"/>
          </p:nvPr>
        </p:nvSpPr>
        <p:spPr/>
        <p:txBody>
          <a:bodyPr/>
          <a:lstStyle>
            <a:lvl1pPr fontAlgn="auto">
              <a:defRPr>
                <a:solidFill>
                  <a:prstClr val="white"/>
                </a:solidFill>
              </a:defRPr>
            </a:lvl1pPr>
          </a:lstStyle>
          <a:p>
            <a:pPr>
              <a:defRPr/>
            </a:pPr>
            <a:endParaRPr lang="zh-CN" altLang="en-US"/>
          </a:p>
        </p:txBody>
      </p:sp>
      <p:sp>
        <p:nvSpPr>
          <p:cNvPr id="7" name="灯片编号占位符 6"/>
          <p:cNvSpPr>
            <a:spLocks noGrp="1"/>
          </p:cNvSpPr>
          <p:nvPr>
            <p:ph type="sldNum" sz="quarter" idx="12"/>
          </p:nvPr>
        </p:nvSpPr>
        <p:spPr/>
        <p:txBody>
          <a:bodyPr/>
          <a:lstStyle>
            <a:lvl1pPr fontAlgn="auto">
              <a:spcBef>
                <a:spcPts val="0"/>
              </a:spcBef>
              <a:spcAft>
                <a:spcPts val="0"/>
              </a:spcAft>
              <a:buFontTx/>
              <a:buNone/>
              <a:defRPr>
                <a:solidFill>
                  <a:prstClr val="white"/>
                </a:solidFill>
              </a:defRPr>
            </a:lvl1pPr>
          </a:lstStyle>
          <a:p>
            <a:pPr>
              <a:defRPr/>
            </a:pPr>
            <a:fld id="{0148BECB-407B-4A50-AA57-D6D3C3FE2ED2}"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woTxTwoObj" preserve="1">
  <p:cSld name="比较">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lstStyle>
          <a:p>
            <a:r>
              <a:rPr lang="zh-CN" altLang="en-US" noProof="1" smtClean="0"/>
              <a:t>单击此处编辑母版标题样式</a:t>
            </a:r>
            <a:endParaRPr lang="en-US" noProof="1"/>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noProof="1"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noProof="1"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7" name="日期占位符 6"/>
          <p:cNvSpPr>
            <a:spLocks noGrp="1"/>
          </p:cNvSpPr>
          <p:nvPr>
            <p:ph type="dt" sz="half" idx="10"/>
          </p:nvPr>
        </p:nvSpPr>
        <p:spPr/>
        <p:txBody>
          <a:bodyPr/>
          <a:lstStyle>
            <a:lvl1pPr fontAlgn="auto">
              <a:defRPr/>
            </a:lvl1pPr>
          </a:lstStyle>
          <a:p>
            <a:pPr>
              <a:defRPr/>
            </a:pPr>
            <a:fld id="{8F729B82-0582-42C5-98DA-E530235045D7}" type="datetimeFigureOut">
              <a:rPr lang="zh-CN" altLang="en-US"/>
              <a:pPr>
                <a:defRPr/>
              </a:pPr>
              <a:t>2017/12/27</a:t>
            </a:fld>
            <a:endParaRPr lang="zh-CN" altLang="en-US"/>
          </a:p>
        </p:txBody>
      </p:sp>
      <p:sp>
        <p:nvSpPr>
          <p:cNvPr id="8" name="页脚占位符 7"/>
          <p:cNvSpPr>
            <a:spLocks noGrp="1"/>
          </p:cNvSpPr>
          <p:nvPr>
            <p:ph type="ftr" sz="quarter" idx="11"/>
          </p:nvPr>
        </p:nvSpPr>
        <p:spPr/>
        <p:txBody>
          <a:bodyPr/>
          <a:lstStyle>
            <a:lvl1pPr fontAlgn="auto">
              <a:defRPr/>
            </a:lvl1pPr>
          </a:lstStyle>
          <a:p>
            <a:pPr>
              <a:defRPr/>
            </a:pPr>
            <a:endParaRPr lang="zh-CN" altLang="en-US"/>
          </a:p>
        </p:txBody>
      </p:sp>
      <p:sp>
        <p:nvSpPr>
          <p:cNvPr id="9" name="灯片编号占位符 8"/>
          <p:cNvSpPr>
            <a:spLocks noGrp="1"/>
          </p:cNvSpPr>
          <p:nvPr>
            <p:ph type="sldNum" sz="quarter" idx="12"/>
          </p:nvPr>
        </p:nvSpPr>
        <p:spPr/>
        <p:txBody>
          <a:bodyPr/>
          <a:lstStyle>
            <a:lvl1pPr fontAlgn="auto">
              <a:spcBef>
                <a:spcPts val="0"/>
              </a:spcBef>
              <a:spcAft>
                <a:spcPts val="0"/>
              </a:spcAft>
              <a:buFontTx/>
              <a:buNone/>
              <a:defRPr/>
            </a:lvl1pPr>
          </a:lstStyle>
          <a:p>
            <a:pPr>
              <a:defRPr/>
            </a:pPr>
            <a:fld id="{CA4CBEDC-4B67-486A-BACA-5734B6FF0B11}"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仅标题">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p>
            <a:r>
              <a:rPr lang="zh-CN" altLang="en-US" noProof="1" smtClean="0"/>
              <a:t>单击此处编辑母版标题样式</a:t>
            </a:r>
            <a:endParaRPr lang="en-US" noProof="1"/>
          </a:p>
        </p:txBody>
      </p:sp>
      <p:sp>
        <p:nvSpPr>
          <p:cNvPr id="3" name="日期占位符 2"/>
          <p:cNvSpPr>
            <a:spLocks noGrp="1"/>
          </p:cNvSpPr>
          <p:nvPr>
            <p:ph type="dt" sz="half" idx="10"/>
          </p:nvPr>
        </p:nvSpPr>
        <p:spPr/>
        <p:txBody>
          <a:bodyPr/>
          <a:lstStyle>
            <a:lvl1pPr fontAlgn="auto">
              <a:defRPr>
                <a:solidFill>
                  <a:prstClr val="white"/>
                </a:solidFill>
              </a:defRPr>
            </a:lvl1pPr>
          </a:lstStyle>
          <a:p>
            <a:pPr>
              <a:defRPr/>
            </a:pPr>
            <a:fld id="{323D9CA5-5291-49A6-BCF9-F9FC199C472A}" type="datetimeFigureOut">
              <a:rPr lang="zh-CN" altLang="en-US"/>
              <a:pPr>
                <a:defRPr/>
              </a:pPr>
              <a:t>2017/12/27</a:t>
            </a:fld>
            <a:endParaRPr lang="zh-CN" altLang="en-US"/>
          </a:p>
        </p:txBody>
      </p:sp>
      <p:sp>
        <p:nvSpPr>
          <p:cNvPr id="4" name="页脚占位符 3"/>
          <p:cNvSpPr>
            <a:spLocks noGrp="1"/>
          </p:cNvSpPr>
          <p:nvPr>
            <p:ph type="ftr" sz="quarter" idx="11"/>
          </p:nvPr>
        </p:nvSpPr>
        <p:spPr/>
        <p:txBody>
          <a:bodyPr/>
          <a:lstStyle>
            <a:lvl1pPr fontAlgn="auto">
              <a:defRPr>
                <a:solidFill>
                  <a:prstClr val="white"/>
                </a:solidFill>
              </a:defRPr>
            </a:lvl1pPr>
          </a:lstStyle>
          <a:p>
            <a:pPr>
              <a:defRPr/>
            </a:pPr>
            <a:endParaRPr lang="zh-CN" altLang="en-US"/>
          </a:p>
        </p:txBody>
      </p:sp>
      <p:sp>
        <p:nvSpPr>
          <p:cNvPr id="5" name="灯片编号占位符 4"/>
          <p:cNvSpPr>
            <a:spLocks noGrp="1"/>
          </p:cNvSpPr>
          <p:nvPr>
            <p:ph type="sldNum" sz="quarter" idx="12"/>
          </p:nvPr>
        </p:nvSpPr>
        <p:spPr/>
        <p:txBody>
          <a:bodyPr/>
          <a:lstStyle>
            <a:lvl1pPr fontAlgn="auto">
              <a:spcBef>
                <a:spcPts val="0"/>
              </a:spcBef>
              <a:spcAft>
                <a:spcPts val="0"/>
              </a:spcAft>
              <a:buFontTx/>
              <a:buNone/>
              <a:defRPr>
                <a:solidFill>
                  <a:prstClr val="white"/>
                </a:solidFill>
              </a:defRPr>
            </a:lvl1pPr>
          </a:lstStyle>
          <a:p>
            <a:pPr>
              <a:defRPr/>
            </a:pPr>
            <a:fld id="{FBAABDDC-3017-4CEF-9E9E-65DDB5EFB9EB}"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fontAlgn="auto">
              <a:defRPr/>
            </a:lvl1pPr>
          </a:lstStyle>
          <a:p>
            <a:pPr>
              <a:defRPr/>
            </a:pPr>
            <a:fld id="{BFB158D1-7FF6-4938-94E2-7A619DC5D0BE}" type="datetimeFigureOut">
              <a:rPr lang="zh-CN" altLang="en-US"/>
              <a:pPr>
                <a:defRPr/>
              </a:pPr>
              <a:t>2017/12/27</a:t>
            </a:fld>
            <a:endParaRPr lang="zh-CN" altLang="en-US"/>
          </a:p>
        </p:txBody>
      </p:sp>
      <p:sp>
        <p:nvSpPr>
          <p:cNvPr id="3" name="页脚占位符 21"/>
          <p:cNvSpPr>
            <a:spLocks noGrp="1"/>
          </p:cNvSpPr>
          <p:nvPr>
            <p:ph type="ftr" sz="quarter" idx="11"/>
          </p:nvPr>
        </p:nvSpPr>
        <p:spPr/>
        <p:txBody>
          <a:bodyPr/>
          <a:lstStyle>
            <a:lvl1pPr fontAlgn="auto">
              <a:defRPr/>
            </a:lvl1pPr>
          </a:lstStyle>
          <a:p>
            <a:pPr>
              <a:defRPr/>
            </a:pPr>
            <a:endParaRPr lang="zh-CN" altLang="en-US"/>
          </a:p>
        </p:txBody>
      </p:sp>
      <p:sp>
        <p:nvSpPr>
          <p:cNvPr id="4" name="灯片编号占位符 17"/>
          <p:cNvSpPr>
            <a:spLocks noGrp="1"/>
          </p:cNvSpPr>
          <p:nvPr>
            <p:ph type="sldNum" sz="quarter" idx="12"/>
          </p:nvPr>
        </p:nvSpPr>
        <p:spPr/>
        <p:txBody>
          <a:bodyPr/>
          <a:lstStyle>
            <a:lvl1pPr fontAlgn="auto">
              <a:spcBef>
                <a:spcPts val="0"/>
              </a:spcBef>
              <a:spcAft>
                <a:spcPts val="0"/>
              </a:spcAft>
              <a:buFontTx/>
              <a:buNone/>
              <a:defRPr/>
            </a:lvl1pPr>
          </a:lstStyle>
          <a:p>
            <a:pPr>
              <a:defRPr/>
            </a:pPr>
            <a:fld id="{519CD916-528E-47A4-8658-B1796B91482D}" type="slidenum">
              <a:rPr lang="zh-CN" altLang="en-US"/>
              <a:pPr>
                <a:defRPr/>
              </a:pPr>
              <a:t>‹#›</a:t>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zh-CN" altLang="en-US" noProof="1" smtClean="0"/>
              <a:t>单击此处编辑母版标题样式</a:t>
            </a:r>
            <a:endParaRPr lang="en-US" noProof="1"/>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zh-CN" altLang="en-US" noProof="1"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日期占位符 4"/>
          <p:cNvSpPr>
            <a:spLocks noGrp="1"/>
          </p:cNvSpPr>
          <p:nvPr>
            <p:ph type="dt" sz="half" idx="10"/>
          </p:nvPr>
        </p:nvSpPr>
        <p:spPr/>
        <p:txBody>
          <a:bodyPr/>
          <a:lstStyle>
            <a:lvl1pPr fontAlgn="auto">
              <a:defRPr/>
            </a:lvl1pPr>
          </a:lstStyle>
          <a:p>
            <a:pPr>
              <a:defRPr/>
            </a:pPr>
            <a:fld id="{D4A2855A-CDE5-4372-AC92-B56DE51363B6}" type="datetimeFigureOut">
              <a:rPr lang="zh-CN" altLang="en-US"/>
              <a:pPr>
                <a:defRPr/>
              </a:pPr>
              <a:t>2017/12/27</a:t>
            </a:fld>
            <a:endParaRPr lang="zh-CN" altLang="en-US"/>
          </a:p>
        </p:txBody>
      </p:sp>
      <p:sp>
        <p:nvSpPr>
          <p:cNvPr id="6" name="页脚占位符 5"/>
          <p:cNvSpPr>
            <a:spLocks noGrp="1"/>
          </p:cNvSpPr>
          <p:nvPr>
            <p:ph type="ftr" sz="quarter" idx="11"/>
          </p:nvPr>
        </p:nvSpPr>
        <p:spPr/>
        <p:txBody>
          <a:bodyPr/>
          <a:lstStyle>
            <a:lvl1pPr fontAlgn="auto">
              <a:defRPr/>
            </a:lvl1pPr>
          </a:lstStyle>
          <a:p>
            <a:pPr>
              <a:defRPr/>
            </a:pPr>
            <a:endParaRPr lang="zh-CN" altLang="en-US"/>
          </a:p>
        </p:txBody>
      </p:sp>
      <p:sp>
        <p:nvSpPr>
          <p:cNvPr id="7" name="灯片编号占位符 6"/>
          <p:cNvSpPr>
            <a:spLocks noGrp="1"/>
          </p:cNvSpPr>
          <p:nvPr>
            <p:ph type="sldNum" sz="quarter" idx="12"/>
          </p:nvPr>
        </p:nvSpPr>
        <p:spPr/>
        <p:txBody>
          <a:bodyPr/>
          <a:lstStyle>
            <a:lvl1pPr fontAlgn="auto">
              <a:spcBef>
                <a:spcPts val="0"/>
              </a:spcBef>
              <a:spcAft>
                <a:spcPts val="0"/>
              </a:spcAft>
              <a:buFontTx/>
              <a:buNone/>
              <a:defRPr/>
            </a:lvl1pPr>
          </a:lstStyle>
          <a:p>
            <a:pPr>
              <a:defRPr/>
            </a:pPr>
            <a:fld id="{494C4A55-9FA5-4CB9-A199-CE12CA175D45}"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任意多边形 4"/>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white"/>
              </a:solidFill>
              <a:latin typeface="+mn-lt"/>
              <a:ea typeface="黑体" panose="02010609060101010101" pitchFamily="49" charset="-122"/>
            </a:endParaRPr>
          </a:p>
        </p:txBody>
      </p:sp>
      <p:sp>
        <p:nvSpPr>
          <p:cNvPr id="6" name="任意多边形 5"/>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white"/>
              </a:solidFill>
              <a:latin typeface="+mn-lt"/>
              <a:ea typeface="黑体" panose="02010609060101010101" pitchFamily="49" charset="-122"/>
            </a:endParaRPr>
          </a:p>
        </p:txBody>
      </p:sp>
      <p:sp>
        <p:nvSpPr>
          <p:cNvPr id="7" name="直角三角形 6"/>
          <p:cNvSpPr/>
          <p:nvPr/>
        </p:nvSpPr>
        <p:spPr bwMode="auto">
          <a:xfrm>
            <a:off x="-6042" y="5791253"/>
            <a:ext cx="3402295"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spcBef>
                <a:spcPts val="0"/>
              </a:spcBef>
              <a:spcAft>
                <a:spcPts val="0"/>
              </a:spcAft>
              <a:defRPr/>
            </a:pPr>
            <a:endParaRPr lang="en-US" sz="1800">
              <a:solidFill>
                <a:prstClr val="white"/>
              </a:solidFill>
            </a:endParaRPr>
          </a:p>
        </p:txBody>
      </p:sp>
      <p:cxnSp>
        <p:nvCxnSpPr>
          <p:cNvPr id="8" name="直接连接符 7"/>
          <p:cNvCxnSpPr/>
          <p:nvPr/>
        </p:nvCxnSpPr>
        <p:spPr>
          <a:xfrm>
            <a:off x="-9238" y="5787738"/>
            <a:ext cx="3405510"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燕尾形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spcBef>
                <a:spcPts val="0"/>
              </a:spcBef>
              <a:spcAft>
                <a:spcPts val="0"/>
              </a:spcAft>
              <a:defRPr/>
            </a:pPr>
            <a:endParaRPr lang="en-US" sz="1800">
              <a:solidFill>
                <a:prstClr val="white"/>
              </a:solidFill>
            </a:endParaRPr>
          </a:p>
        </p:txBody>
      </p:sp>
      <p:sp>
        <p:nvSpPr>
          <p:cNvPr id="10" name="燕尾形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spcBef>
                <a:spcPts val="0"/>
              </a:spcBef>
              <a:spcAft>
                <a:spcPts val="0"/>
              </a:spcAft>
              <a:defRPr/>
            </a:pPr>
            <a:endParaRPr lang="en-US" sz="1800">
              <a:solidFill>
                <a:prstClr val="white"/>
              </a:solidFill>
            </a:endParaRPr>
          </a:p>
        </p:txBody>
      </p:sp>
      <p:sp>
        <p:nvSpPr>
          <p:cNvPr id="4" name="文本占位符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zh-CN" altLang="en-US" noProof="1"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zh-CN" altLang="en-US" noProof="1" smtClean="0"/>
              <a:t>单击此处编辑母版标题样式</a:t>
            </a:r>
            <a:endParaRPr lang="en-US" noProof="1"/>
          </a:p>
        </p:txBody>
      </p:sp>
      <p:sp>
        <p:nvSpPr>
          <p:cNvPr id="11" name="日期占位符 4"/>
          <p:cNvSpPr>
            <a:spLocks noGrp="1"/>
          </p:cNvSpPr>
          <p:nvPr>
            <p:ph type="dt" sz="half" idx="10"/>
          </p:nvPr>
        </p:nvSpPr>
        <p:spPr/>
        <p:txBody>
          <a:bodyPr/>
          <a:lstStyle>
            <a:lvl1pPr fontAlgn="auto">
              <a:defRPr>
                <a:solidFill>
                  <a:prstClr val="white"/>
                </a:solidFill>
              </a:defRPr>
            </a:lvl1pPr>
          </a:lstStyle>
          <a:p>
            <a:pPr>
              <a:defRPr/>
            </a:pPr>
            <a:fld id="{FC01CF24-6156-4489-B058-0C8CA1312BE0}" type="datetimeFigureOut">
              <a:rPr lang="zh-CN" altLang="en-US"/>
              <a:pPr>
                <a:defRPr/>
              </a:pPr>
              <a:t>2017/12/27</a:t>
            </a:fld>
            <a:endParaRPr lang="zh-CN" altLang="en-US"/>
          </a:p>
        </p:txBody>
      </p:sp>
      <p:sp>
        <p:nvSpPr>
          <p:cNvPr id="12" name="页脚占位符 5"/>
          <p:cNvSpPr>
            <a:spLocks noGrp="1"/>
          </p:cNvSpPr>
          <p:nvPr>
            <p:ph type="ftr" sz="quarter" idx="11"/>
          </p:nvPr>
        </p:nvSpPr>
        <p:spPr/>
        <p:txBody>
          <a:bodyPr/>
          <a:lstStyle>
            <a:lvl1pPr fontAlgn="auto">
              <a:defRPr>
                <a:solidFill>
                  <a:prstClr val="white"/>
                </a:solidFill>
              </a:defRPr>
            </a:lvl1pPr>
          </a:lstStyle>
          <a:p>
            <a:pPr>
              <a:defRPr/>
            </a:pPr>
            <a:endParaRPr lang="zh-CN" altLang="en-US"/>
          </a:p>
        </p:txBody>
      </p:sp>
      <p:sp>
        <p:nvSpPr>
          <p:cNvPr id="13" name="灯片编号占位符 6"/>
          <p:cNvSpPr>
            <a:spLocks noGrp="1"/>
          </p:cNvSpPr>
          <p:nvPr>
            <p:ph type="sldNum" sz="quarter" idx="12"/>
          </p:nvPr>
        </p:nvSpPr>
        <p:spPr/>
        <p:txBody>
          <a:bodyPr/>
          <a:lstStyle>
            <a:lvl1pPr fontAlgn="auto">
              <a:spcBef>
                <a:spcPts val="0"/>
              </a:spcBef>
              <a:spcAft>
                <a:spcPts val="0"/>
              </a:spcAft>
              <a:buFontTx/>
              <a:buNone/>
              <a:defRPr>
                <a:solidFill>
                  <a:prstClr val="white"/>
                </a:solidFill>
              </a:defRPr>
            </a:lvl1pPr>
          </a:lstStyle>
          <a:p>
            <a:pPr>
              <a:defRPr/>
            </a:pPr>
            <a:fld id="{E79326D6-FD68-44EA-B3EE-9BBAA98BAFAD}"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en-US" noProof="1"/>
          </a:p>
        </p:txBody>
      </p:sp>
      <p:sp>
        <p:nvSpPr>
          <p:cNvPr id="3" name="竖排文字占位符 2"/>
          <p:cNvSpPr>
            <a:spLocks noGrp="1"/>
          </p:cNvSpPr>
          <p:nvPr>
            <p:ph type="body" orient="vert" idx="1"/>
          </p:nvPr>
        </p:nvSpPr>
        <p:spPr>
          <a:xfrm>
            <a:off x="457200" y="1481329"/>
            <a:ext cx="8229600" cy="4386071"/>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日期占位符 9"/>
          <p:cNvSpPr>
            <a:spLocks noGrp="1"/>
          </p:cNvSpPr>
          <p:nvPr>
            <p:ph type="dt" sz="half" idx="10"/>
          </p:nvPr>
        </p:nvSpPr>
        <p:spPr/>
        <p:txBody>
          <a:bodyPr/>
          <a:lstStyle>
            <a:lvl1pPr fontAlgn="auto">
              <a:defRPr/>
            </a:lvl1pPr>
          </a:lstStyle>
          <a:p>
            <a:pPr>
              <a:defRPr/>
            </a:pPr>
            <a:fld id="{715BF420-3FFA-4D3D-BD5B-C330FDFEB7D2}" type="datetimeFigureOut">
              <a:rPr lang="zh-CN" altLang="en-US"/>
              <a:pPr>
                <a:defRPr/>
              </a:pPr>
              <a:t>2017/12/27</a:t>
            </a:fld>
            <a:endParaRPr lang="zh-CN" altLang="en-US"/>
          </a:p>
        </p:txBody>
      </p:sp>
      <p:sp>
        <p:nvSpPr>
          <p:cNvPr id="5" name="页脚占位符 21"/>
          <p:cNvSpPr>
            <a:spLocks noGrp="1"/>
          </p:cNvSpPr>
          <p:nvPr>
            <p:ph type="ftr" sz="quarter" idx="11"/>
          </p:nvPr>
        </p:nvSpPr>
        <p:spPr/>
        <p:txBody>
          <a:bodyPr/>
          <a:lstStyle>
            <a:lvl1pPr fontAlgn="auto">
              <a:defRPr/>
            </a:lvl1pPr>
          </a:lstStyle>
          <a:p>
            <a:pPr>
              <a:defRPr/>
            </a:pPr>
            <a:endParaRPr lang="zh-CN" altLang="en-US"/>
          </a:p>
        </p:txBody>
      </p:sp>
      <p:sp>
        <p:nvSpPr>
          <p:cNvPr id="6" name="灯片编号占位符 17"/>
          <p:cNvSpPr>
            <a:spLocks noGrp="1"/>
          </p:cNvSpPr>
          <p:nvPr>
            <p:ph type="sldNum" sz="quarter" idx="12"/>
          </p:nvPr>
        </p:nvSpPr>
        <p:spPr/>
        <p:txBody>
          <a:bodyPr/>
          <a:lstStyle>
            <a:lvl1pPr fontAlgn="auto">
              <a:spcBef>
                <a:spcPts val="0"/>
              </a:spcBef>
              <a:spcAft>
                <a:spcPts val="0"/>
              </a:spcAft>
              <a:buFontTx/>
              <a:buNone/>
              <a:defRPr/>
            </a:lvl1pPr>
          </a:lstStyle>
          <a:p>
            <a:pPr>
              <a:defRPr/>
            </a:pPr>
            <a:fld id="{F0AC0303-01C6-41BE-AA6C-1265FA602494}" type="slidenum">
              <a:rPr lang="zh-CN" altLang="en-US"/>
              <a:pPr>
                <a:defRPr/>
              </a:pPr>
              <a:t>‹#›</a:t>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lang="zh-CN" altLang="en-US" noProof="1" smtClean="0"/>
              <a:t>单击此处编辑母版标题样式</a:t>
            </a:r>
            <a:endParaRPr lang="en-US" noProof="1"/>
          </a:p>
        </p:txBody>
      </p:sp>
      <p:sp>
        <p:nvSpPr>
          <p:cNvPr id="3" name="竖排文字占位符 2"/>
          <p:cNvSpPr>
            <a:spLocks noGrp="1"/>
          </p:cNvSpPr>
          <p:nvPr>
            <p:ph type="body" orient="vert" idx="1"/>
          </p:nvPr>
        </p:nvSpPr>
        <p:spPr>
          <a:xfrm>
            <a:off x="457200" y="274641"/>
            <a:ext cx="6324600" cy="5592760"/>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日期占位符 9"/>
          <p:cNvSpPr>
            <a:spLocks noGrp="1"/>
          </p:cNvSpPr>
          <p:nvPr>
            <p:ph type="dt" sz="half" idx="10"/>
          </p:nvPr>
        </p:nvSpPr>
        <p:spPr/>
        <p:txBody>
          <a:bodyPr/>
          <a:lstStyle>
            <a:lvl1pPr fontAlgn="auto">
              <a:defRPr/>
            </a:lvl1pPr>
          </a:lstStyle>
          <a:p>
            <a:pPr>
              <a:defRPr/>
            </a:pPr>
            <a:fld id="{59FBC678-C022-4D28-A820-C19953E5B9C7}" type="datetimeFigureOut">
              <a:rPr lang="zh-CN" altLang="en-US"/>
              <a:pPr>
                <a:defRPr/>
              </a:pPr>
              <a:t>2017/12/27</a:t>
            </a:fld>
            <a:endParaRPr lang="zh-CN" altLang="en-US"/>
          </a:p>
        </p:txBody>
      </p:sp>
      <p:sp>
        <p:nvSpPr>
          <p:cNvPr id="5" name="页脚占位符 21"/>
          <p:cNvSpPr>
            <a:spLocks noGrp="1"/>
          </p:cNvSpPr>
          <p:nvPr>
            <p:ph type="ftr" sz="quarter" idx="11"/>
          </p:nvPr>
        </p:nvSpPr>
        <p:spPr/>
        <p:txBody>
          <a:bodyPr/>
          <a:lstStyle>
            <a:lvl1pPr fontAlgn="auto">
              <a:defRPr/>
            </a:lvl1pPr>
          </a:lstStyle>
          <a:p>
            <a:pPr>
              <a:defRPr/>
            </a:pPr>
            <a:endParaRPr lang="zh-CN" altLang="en-US"/>
          </a:p>
        </p:txBody>
      </p:sp>
      <p:sp>
        <p:nvSpPr>
          <p:cNvPr id="6" name="灯片编号占位符 17"/>
          <p:cNvSpPr>
            <a:spLocks noGrp="1"/>
          </p:cNvSpPr>
          <p:nvPr>
            <p:ph type="sldNum" sz="quarter" idx="12"/>
          </p:nvPr>
        </p:nvSpPr>
        <p:spPr/>
        <p:txBody>
          <a:bodyPr/>
          <a:lstStyle>
            <a:lvl1pPr fontAlgn="auto">
              <a:spcBef>
                <a:spcPts val="0"/>
              </a:spcBef>
              <a:spcAft>
                <a:spcPts val="0"/>
              </a:spcAft>
              <a:buFontTx/>
              <a:buNone/>
              <a:defRPr/>
            </a:lvl1pPr>
          </a:lstStyle>
          <a:p>
            <a:pPr>
              <a:defRPr/>
            </a:pPr>
            <a:fld id="{D39D9A89-9711-4033-B257-358706DC4136}" type="slidenum">
              <a:rPr lang="zh-CN" altLang="en-US"/>
              <a:pPr>
                <a:defRPr/>
              </a:pPr>
              <a:t>‹#›</a:t>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1625" y="685800"/>
            <a:ext cx="8540750" cy="1143000"/>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304800" y="1981200"/>
            <a:ext cx="4194175" cy="38862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1375" y="1981200"/>
            <a:ext cx="4194175" cy="38862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a:xfrm>
            <a:off x="301625" y="6019800"/>
            <a:ext cx="2289175" cy="476250"/>
          </a:xfrm>
        </p:spPr>
        <p:txBody>
          <a:bodyPr/>
          <a:lstStyle>
            <a:lvl1pPr fontAlgn="auto">
              <a:defRPr/>
            </a:lvl1pPr>
          </a:lstStyle>
          <a:p>
            <a:pPr>
              <a:defRPr/>
            </a:pPr>
            <a:endParaRPr lang="en-US" altLang="zh-CN"/>
          </a:p>
        </p:txBody>
      </p:sp>
      <p:sp>
        <p:nvSpPr>
          <p:cNvPr id="6" name="页脚占位符 5"/>
          <p:cNvSpPr>
            <a:spLocks noGrp="1"/>
          </p:cNvSpPr>
          <p:nvPr>
            <p:ph type="ftr" sz="quarter" idx="11"/>
          </p:nvPr>
        </p:nvSpPr>
        <p:spPr>
          <a:xfrm>
            <a:off x="3124200" y="6019800"/>
            <a:ext cx="2895600" cy="476250"/>
          </a:xfrm>
        </p:spPr>
        <p:txBody>
          <a:bodyPr/>
          <a:lstStyle>
            <a:lvl1pPr fontAlgn="auto">
              <a:defRPr/>
            </a:lvl1pPr>
          </a:lstStyle>
          <a:p>
            <a:pPr>
              <a:defRPr/>
            </a:pPr>
            <a:endParaRPr lang="en-US" altLang="zh-CN"/>
          </a:p>
        </p:txBody>
      </p:sp>
      <p:sp>
        <p:nvSpPr>
          <p:cNvPr id="7" name="灯片编号占位符 6"/>
          <p:cNvSpPr>
            <a:spLocks noGrp="1"/>
          </p:cNvSpPr>
          <p:nvPr>
            <p:ph type="sldNum" sz="quarter" idx="12"/>
          </p:nvPr>
        </p:nvSpPr>
        <p:spPr>
          <a:xfrm>
            <a:off x="6553200" y="6019800"/>
            <a:ext cx="2289175" cy="476250"/>
          </a:xfrm>
        </p:spPr>
        <p:txBody>
          <a:bodyPr/>
          <a:lstStyle>
            <a:lvl1pPr fontAlgn="auto">
              <a:spcBef>
                <a:spcPts val="0"/>
              </a:spcBef>
              <a:spcAft>
                <a:spcPts val="0"/>
              </a:spcAft>
              <a:buFontTx/>
              <a:buNone/>
              <a:defRPr/>
            </a:lvl1pPr>
          </a:lstStyle>
          <a:p>
            <a:pPr>
              <a:defRPr/>
            </a:pPr>
            <a:fld id="{0053687F-FCCE-4D6F-B9F7-2BA2B6CE70F1}" type="slidenum">
              <a:rPr lang="en-US" altLang="zh-CN"/>
              <a:pPr>
                <a:defRPr/>
              </a:pPr>
              <a:t>‹#›</a:t>
            </a:fld>
            <a:endParaRPr lang="en-US" altLang="zh-CN"/>
          </a:p>
        </p:txBody>
      </p:sp>
    </p:spTree>
  </p:cSld>
  <p:clrMapOvr>
    <a:masterClrMapping/>
  </p:clrMapOvr>
  <p:transition spd="slow">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41"/>
            <a:ext cx="6324600" cy="559276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zh-CN" altLang="zh-CN"/>
          </a:p>
        </p:txBody>
      </p:sp>
      <p:sp>
        <p:nvSpPr>
          <p:cNvPr id="5" name="页脚占位符 21"/>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zh-CN" altLang="zh-CN"/>
          </a:p>
        </p:txBody>
      </p:sp>
      <p:sp>
        <p:nvSpPr>
          <p:cNvPr id="6" name="灯片编号占位符 17"/>
          <p:cNvSpPr>
            <a:spLocks noGrp="1"/>
          </p:cNvSpPr>
          <p:nvPr>
            <p:ph type="sldNum" sz="quarter" idx="12"/>
          </p:nvPr>
        </p:nvSpPr>
        <p:spPr/>
        <p:txBody>
          <a:bodyPr/>
          <a:lstStyle>
            <a:lvl1pPr fontAlgn="auto">
              <a:spcBef>
                <a:spcPts val="0"/>
              </a:spcBef>
              <a:spcAft>
                <a:spcPts val="0"/>
              </a:spcAft>
              <a:defRPr>
                <a:ea typeface="+mn-ea"/>
              </a:defRPr>
            </a:lvl1pPr>
          </a:lstStyle>
          <a:p>
            <a:pPr>
              <a:defRPr/>
            </a:pPr>
            <a:fld id="{B35F9EBF-51F0-4D0F-A365-2FD3EDD1ABD7}" type="slidenum">
              <a:rPr lang="zh-CN" altLang="zh-CN"/>
              <a:pPr>
                <a:defRPr/>
              </a:pPr>
              <a:t>‹#›</a:t>
            </a:fld>
            <a:endParaRPr lang="zh-CN" altLang="zh-CN"/>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bl">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1625" y="685800"/>
            <a:ext cx="8540750" cy="1143000"/>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304800" y="1981200"/>
            <a:ext cx="8540750" cy="3886200"/>
          </a:xfrm>
        </p:spPr>
        <p:txBody>
          <a:bodyPr>
            <a:normAutofit/>
          </a:bodyPr>
          <a:lstStyle/>
          <a:p>
            <a:pPr lvl="0"/>
            <a:endParaRPr lang="zh-CN" altLang="en-US" noProof="0"/>
          </a:p>
        </p:txBody>
      </p:sp>
      <p:sp>
        <p:nvSpPr>
          <p:cNvPr id="4" name="日期占位符 3"/>
          <p:cNvSpPr>
            <a:spLocks noGrp="1"/>
          </p:cNvSpPr>
          <p:nvPr>
            <p:ph type="dt" sz="half" idx="10"/>
          </p:nvPr>
        </p:nvSpPr>
        <p:spPr>
          <a:xfrm>
            <a:off x="301625" y="6019800"/>
            <a:ext cx="2289175" cy="476250"/>
          </a:xfrm>
        </p:spPr>
        <p:txBody>
          <a:bodyPr/>
          <a:lstStyle>
            <a:lvl1pPr fontAlgn="auto">
              <a:defRPr/>
            </a:lvl1pPr>
          </a:lstStyle>
          <a:p>
            <a:pPr>
              <a:defRPr/>
            </a:pPr>
            <a:endParaRPr lang="en-US" altLang="zh-CN"/>
          </a:p>
        </p:txBody>
      </p:sp>
      <p:sp>
        <p:nvSpPr>
          <p:cNvPr id="5" name="页脚占位符 4"/>
          <p:cNvSpPr>
            <a:spLocks noGrp="1"/>
          </p:cNvSpPr>
          <p:nvPr>
            <p:ph type="ftr" sz="quarter" idx="11"/>
          </p:nvPr>
        </p:nvSpPr>
        <p:spPr>
          <a:xfrm>
            <a:off x="3124200" y="6019800"/>
            <a:ext cx="2895600" cy="476250"/>
          </a:xfrm>
        </p:spPr>
        <p:txBody>
          <a:bodyPr/>
          <a:lstStyle>
            <a:lvl1pPr fontAlgn="auto">
              <a:defRPr/>
            </a:lvl1pPr>
          </a:lstStyle>
          <a:p>
            <a:pPr>
              <a:defRPr/>
            </a:pPr>
            <a:endParaRPr lang="en-US" altLang="zh-CN"/>
          </a:p>
        </p:txBody>
      </p:sp>
      <p:sp>
        <p:nvSpPr>
          <p:cNvPr id="6" name="灯片编号占位符 5"/>
          <p:cNvSpPr>
            <a:spLocks noGrp="1"/>
          </p:cNvSpPr>
          <p:nvPr>
            <p:ph type="sldNum" sz="quarter" idx="12"/>
          </p:nvPr>
        </p:nvSpPr>
        <p:spPr>
          <a:xfrm>
            <a:off x="6553200" y="6019800"/>
            <a:ext cx="2289175" cy="476250"/>
          </a:xfrm>
        </p:spPr>
        <p:txBody>
          <a:bodyPr/>
          <a:lstStyle>
            <a:lvl1pPr fontAlgn="auto">
              <a:spcBef>
                <a:spcPts val="0"/>
              </a:spcBef>
              <a:spcAft>
                <a:spcPts val="0"/>
              </a:spcAft>
              <a:buFontTx/>
              <a:buNone/>
              <a:defRPr/>
            </a:lvl1pPr>
          </a:lstStyle>
          <a:p>
            <a:pPr>
              <a:defRPr/>
            </a:pPr>
            <a:fld id="{EA1CF596-510D-488A-B41C-6CAADC2508A9}" type="slidenum">
              <a:rPr lang="en-US" altLang="zh-CN"/>
              <a:pPr>
                <a:defRPr/>
              </a:pPr>
              <a:t>‹#›</a:t>
            </a:fld>
            <a:endParaRPr lang="en-US" altLang="zh-CN"/>
          </a:p>
        </p:txBody>
      </p:sp>
    </p:spTree>
  </p:cSld>
  <p:clrMapOvr>
    <a:masterClrMapping/>
  </p:clrMapOvr>
  <p:transition spd="slow">
    <p:pull dir="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4" name="直角三角形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ts val="0"/>
              </a:spcBef>
              <a:spcAft>
                <a:spcPts val="0"/>
              </a:spcAft>
              <a:defRPr/>
            </a:pPr>
            <a:endParaRPr lang="en-US" sz="1800">
              <a:solidFill>
                <a:prstClr val="white"/>
              </a:solidFill>
            </a:endParaRPr>
          </a:p>
        </p:txBody>
      </p:sp>
      <p:grpSp>
        <p:nvGrpSpPr>
          <p:cNvPr id="5" name="组合 15"/>
          <p:cNvGrpSpPr>
            <a:grpSpLocks/>
          </p:cNvGrpSpPr>
          <p:nvPr/>
        </p:nvGrpSpPr>
        <p:grpSpPr bwMode="auto">
          <a:xfrm>
            <a:off x="-3175" y="4953000"/>
            <a:ext cx="9147175" cy="1911350"/>
            <a:chOff x="-3765" y="4832896"/>
            <a:chExt cx="9147765" cy="2032192"/>
          </a:xfrm>
        </p:grpSpPr>
        <p:sp>
          <p:nvSpPr>
            <p:cNvPr id="6" name="任意多边形 5"/>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black"/>
                </a:solidFill>
                <a:latin typeface="+mn-lt"/>
                <a:ea typeface="黑体" panose="02010609060101010101" pitchFamily="49" charset="-122"/>
              </a:endParaRPr>
            </a:p>
          </p:txBody>
        </p:sp>
        <p:sp>
          <p:nvSpPr>
            <p:cNvPr id="7" name="任意多边形 6"/>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black"/>
                </a:solidFill>
                <a:latin typeface="+mn-lt"/>
                <a:ea typeface="黑体" panose="02010609060101010101" pitchFamily="49" charset="-122"/>
              </a:endParaRPr>
            </a:p>
          </p:txBody>
        </p:sp>
        <p:sp>
          <p:nvSpPr>
            <p:cNvPr id="8" name="任意多边形 7"/>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spcBef>
                  <a:spcPts val="0"/>
                </a:spcBef>
                <a:spcAft>
                  <a:spcPts val="0"/>
                </a:spcAft>
                <a:defRPr/>
              </a:pPr>
              <a:endParaRPr lang="en-US" sz="1800">
                <a:solidFill>
                  <a:prstClr val="white"/>
                </a:solidFill>
              </a:endParaRPr>
            </a:p>
          </p:txBody>
        </p:sp>
        <p:cxnSp>
          <p:nvCxnSpPr>
            <p:cNvPr id="10" name="直接连接符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zh-CN" altLang="en-US" noProof="1" smtClean="0"/>
              <a:t>单击此处编辑母版标题样式</a:t>
            </a:r>
            <a:endParaRPr lang="en-US" noProof="1"/>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noProof="1" smtClean="0"/>
              <a:t>单击此处编辑母版副标题样式</a:t>
            </a:r>
            <a:endParaRPr lang="en-US" noProof="1"/>
          </a:p>
        </p:txBody>
      </p:sp>
      <p:sp>
        <p:nvSpPr>
          <p:cNvPr id="11" name="日期占位符 29"/>
          <p:cNvSpPr>
            <a:spLocks noGrp="1"/>
          </p:cNvSpPr>
          <p:nvPr>
            <p:ph type="dt" sz="half" idx="10"/>
          </p:nvPr>
        </p:nvSpPr>
        <p:spPr/>
        <p:txBody>
          <a:bodyPr/>
          <a:lstStyle>
            <a:lvl1pPr fontAlgn="auto">
              <a:defRPr>
                <a:solidFill>
                  <a:srgbClr val="FFFFFF"/>
                </a:solidFill>
              </a:defRPr>
            </a:lvl1pPr>
          </a:lstStyle>
          <a:p>
            <a:pPr>
              <a:defRPr/>
            </a:pPr>
            <a:fld id="{6191F6E0-24A4-4A00-A88B-70046863B2CB}" type="datetimeFigureOut">
              <a:rPr lang="zh-CN" altLang="en-US"/>
              <a:pPr>
                <a:defRPr/>
              </a:pPr>
              <a:t>2017/12/27</a:t>
            </a:fld>
            <a:endParaRPr lang="zh-CN" altLang="en-US"/>
          </a:p>
        </p:txBody>
      </p:sp>
      <p:sp>
        <p:nvSpPr>
          <p:cNvPr id="12" name="页脚占位符 18"/>
          <p:cNvSpPr>
            <a:spLocks noGrp="1"/>
          </p:cNvSpPr>
          <p:nvPr>
            <p:ph type="ftr" sz="quarter" idx="11"/>
          </p:nvPr>
        </p:nvSpPr>
        <p:spPr/>
        <p:txBody>
          <a:bodyPr/>
          <a:lstStyle>
            <a:lvl1pPr fontAlgn="auto">
              <a:defRPr>
                <a:solidFill>
                  <a:srgbClr val="2DA2BF">
                    <a:tint val="20000"/>
                  </a:srgbClr>
                </a:solidFill>
              </a:defRPr>
            </a:lvl1pPr>
          </a:lstStyle>
          <a:p>
            <a:pPr>
              <a:defRPr/>
            </a:pPr>
            <a:endParaRPr lang="zh-CN" altLang="en-US"/>
          </a:p>
        </p:txBody>
      </p:sp>
      <p:sp>
        <p:nvSpPr>
          <p:cNvPr id="13" name="灯片编号占位符 26"/>
          <p:cNvSpPr>
            <a:spLocks noGrp="1"/>
          </p:cNvSpPr>
          <p:nvPr>
            <p:ph type="sldNum" sz="quarter" idx="12"/>
          </p:nvPr>
        </p:nvSpPr>
        <p:spPr/>
        <p:txBody>
          <a:bodyPr/>
          <a:lstStyle>
            <a:lvl1pPr fontAlgn="auto">
              <a:spcBef>
                <a:spcPts val="0"/>
              </a:spcBef>
              <a:spcAft>
                <a:spcPts val="0"/>
              </a:spcAft>
              <a:buFontTx/>
              <a:buNone/>
              <a:defRPr>
                <a:solidFill>
                  <a:srgbClr val="FFFFFF"/>
                </a:solidFill>
              </a:defRPr>
            </a:lvl1pPr>
          </a:lstStyle>
          <a:p>
            <a:pPr>
              <a:defRPr/>
            </a:pPr>
            <a:fld id="{A0ED184F-73C9-47E4-952A-29C64B58E232}" type="slidenum">
              <a:rPr lang="zh-CN" altLang="en-US"/>
              <a:pPr>
                <a:defRPr/>
              </a:pPr>
              <a:t>‹#›</a:t>
            </a:fld>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7" name="标题 6"/>
          <p:cNvSpPr>
            <a:spLocks noGrp="1"/>
          </p:cNvSpPr>
          <p:nvPr>
            <p:ph type="title"/>
          </p:nvPr>
        </p:nvSpPr>
        <p:spPr/>
        <p:txBody>
          <a:bodyPr rtlCol="0"/>
          <a:lstStyle/>
          <a:p>
            <a:r>
              <a:rPr lang="zh-CN" altLang="en-US" noProof="1" smtClean="0"/>
              <a:t>单击此处编辑母版标题样式</a:t>
            </a:r>
            <a:endParaRPr lang="en-US" noProof="1"/>
          </a:p>
        </p:txBody>
      </p:sp>
      <p:sp>
        <p:nvSpPr>
          <p:cNvPr id="4" name="日期占位符 9"/>
          <p:cNvSpPr>
            <a:spLocks noGrp="1"/>
          </p:cNvSpPr>
          <p:nvPr>
            <p:ph type="dt" sz="half" idx="10"/>
          </p:nvPr>
        </p:nvSpPr>
        <p:spPr/>
        <p:txBody>
          <a:bodyPr/>
          <a:lstStyle>
            <a:lvl1pPr fontAlgn="auto">
              <a:defRPr/>
            </a:lvl1pPr>
          </a:lstStyle>
          <a:p>
            <a:pPr>
              <a:defRPr/>
            </a:pPr>
            <a:fld id="{BDDC340C-6E16-4168-B98B-C48E0569520D}" type="datetimeFigureOut">
              <a:rPr lang="zh-CN" altLang="en-US"/>
              <a:pPr>
                <a:defRPr/>
              </a:pPr>
              <a:t>2017/12/27</a:t>
            </a:fld>
            <a:endParaRPr lang="zh-CN" altLang="en-US"/>
          </a:p>
        </p:txBody>
      </p:sp>
      <p:sp>
        <p:nvSpPr>
          <p:cNvPr id="5" name="页脚占位符 21"/>
          <p:cNvSpPr>
            <a:spLocks noGrp="1"/>
          </p:cNvSpPr>
          <p:nvPr>
            <p:ph type="ftr" sz="quarter" idx="11"/>
          </p:nvPr>
        </p:nvSpPr>
        <p:spPr/>
        <p:txBody>
          <a:bodyPr/>
          <a:lstStyle>
            <a:lvl1pPr fontAlgn="auto">
              <a:defRPr/>
            </a:lvl1pPr>
          </a:lstStyle>
          <a:p>
            <a:pPr>
              <a:defRPr/>
            </a:pPr>
            <a:endParaRPr lang="zh-CN" altLang="en-US"/>
          </a:p>
        </p:txBody>
      </p:sp>
      <p:sp>
        <p:nvSpPr>
          <p:cNvPr id="6" name="灯片编号占位符 17"/>
          <p:cNvSpPr>
            <a:spLocks noGrp="1"/>
          </p:cNvSpPr>
          <p:nvPr>
            <p:ph type="sldNum" sz="quarter" idx="12"/>
          </p:nvPr>
        </p:nvSpPr>
        <p:spPr/>
        <p:txBody>
          <a:bodyPr/>
          <a:lstStyle>
            <a:lvl1pPr fontAlgn="auto">
              <a:spcBef>
                <a:spcPts val="0"/>
              </a:spcBef>
              <a:spcAft>
                <a:spcPts val="0"/>
              </a:spcAft>
              <a:buFontTx/>
              <a:buNone/>
              <a:defRPr/>
            </a:lvl1pPr>
          </a:lstStyle>
          <a:p>
            <a:pPr>
              <a:defRPr/>
            </a:pPr>
            <a:fld id="{84DB80B4-FBF9-4025-B183-B85C558683B9}" type="slidenum">
              <a:rPr lang="zh-CN" altLang="en-US"/>
              <a:pPr>
                <a:defRPr/>
              </a:pPr>
              <a:t>‹#›</a:t>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燕尾形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spcBef>
                <a:spcPts val="0"/>
              </a:spcBef>
              <a:spcAft>
                <a:spcPts val="0"/>
              </a:spcAft>
              <a:defRPr/>
            </a:pPr>
            <a:endParaRPr lang="en-US" sz="1800">
              <a:solidFill>
                <a:prstClr val="white"/>
              </a:solidFill>
            </a:endParaRPr>
          </a:p>
        </p:txBody>
      </p:sp>
      <p:sp>
        <p:nvSpPr>
          <p:cNvPr id="5" name="燕尾形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spcBef>
                <a:spcPts val="0"/>
              </a:spcBef>
              <a:spcAft>
                <a:spcPts val="0"/>
              </a:spcAft>
              <a:defRPr/>
            </a:pPr>
            <a:endParaRPr lang="en-US" sz="1800">
              <a:solidFill>
                <a:prstClr val="white"/>
              </a:solidFill>
            </a:endParaRPr>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zh-CN" altLang="en-US" noProof="1" smtClean="0"/>
              <a:t>单击此处编辑母版标题样式</a:t>
            </a:r>
            <a:endParaRPr lang="en-US" noProof="1"/>
          </a:p>
        </p:txBody>
      </p:sp>
      <p:sp>
        <p:nvSpPr>
          <p:cNvPr id="3" name="文本占位符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noProof="1" smtClean="0"/>
              <a:t>单击此处编辑母版文本样式</a:t>
            </a:r>
          </a:p>
        </p:txBody>
      </p:sp>
      <p:sp>
        <p:nvSpPr>
          <p:cNvPr id="6" name="日期占位符 3"/>
          <p:cNvSpPr>
            <a:spLocks noGrp="1"/>
          </p:cNvSpPr>
          <p:nvPr>
            <p:ph type="dt" sz="half" idx="10"/>
          </p:nvPr>
        </p:nvSpPr>
        <p:spPr/>
        <p:txBody>
          <a:bodyPr/>
          <a:lstStyle>
            <a:lvl1pPr fontAlgn="auto">
              <a:defRPr>
                <a:solidFill>
                  <a:prstClr val="white"/>
                </a:solidFill>
              </a:defRPr>
            </a:lvl1pPr>
          </a:lstStyle>
          <a:p>
            <a:pPr>
              <a:defRPr/>
            </a:pPr>
            <a:fld id="{68520594-46C6-4743-B8C6-0B0F2DE2A87B}" type="datetimeFigureOut">
              <a:rPr lang="zh-CN" altLang="en-US"/>
              <a:pPr>
                <a:defRPr/>
              </a:pPr>
              <a:t>2017/12/27</a:t>
            </a:fld>
            <a:endParaRPr lang="zh-CN" altLang="en-US"/>
          </a:p>
        </p:txBody>
      </p:sp>
      <p:sp>
        <p:nvSpPr>
          <p:cNvPr id="7" name="页脚占位符 4"/>
          <p:cNvSpPr>
            <a:spLocks noGrp="1"/>
          </p:cNvSpPr>
          <p:nvPr>
            <p:ph type="ftr" sz="quarter" idx="11"/>
          </p:nvPr>
        </p:nvSpPr>
        <p:spPr/>
        <p:txBody>
          <a:bodyPr/>
          <a:lstStyle>
            <a:lvl1pPr fontAlgn="auto">
              <a:defRPr>
                <a:solidFill>
                  <a:prstClr val="white"/>
                </a:solidFill>
              </a:defRPr>
            </a:lvl1pPr>
          </a:lstStyle>
          <a:p>
            <a:pPr>
              <a:defRPr/>
            </a:pPr>
            <a:endParaRPr lang="zh-CN" altLang="en-US"/>
          </a:p>
        </p:txBody>
      </p:sp>
      <p:sp>
        <p:nvSpPr>
          <p:cNvPr id="8" name="灯片编号占位符 5"/>
          <p:cNvSpPr>
            <a:spLocks noGrp="1"/>
          </p:cNvSpPr>
          <p:nvPr>
            <p:ph type="sldNum" sz="quarter" idx="12"/>
          </p:nvPr>
        </p:nvSpPr>
        <p:spPr/>
        <p:txBody>
          <a:bodyPr/>
          <a:lstStyle>
            <a:lvl1pPr fontAlgn="auto">
              <a:spcBef>
                <a:spcPts val="0"/>
              </a:spcBef>
              <a:spcAft>
                <a:spcPts val="0"/>
              </a:spcAft>
              <a:buFontTx/>
              <a:buNone/>
              <a:defRPr>
                <a:solidFill>
                  <a:prstClr val="white"/>
                </a:solidFill>
              </a:defRPr>
            </a:lvl1pPr>
          </a:lstStyle>
          <a:p>
            <a:pPr>
              <a:defRPr/>
            </a:pPr>
            <a:fld id="{0F8E6DE7-B77A-4921-A15F-46BA9F448ED3}"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8" name="标题 7"/>
          <p:cNvSpPr>
            <a:spLocks noGrp="1"/>
          </p:cNvSpPr>
          <p:nvPr>
            <p:ph type="title"/>
          </p:nvPr>
        </p:nvSpPr>
        <p:spPr/>
        <p:txBody>
          <a:bodyPr rtlCol="0"/>
          <a:lstStyle/>
          <a:p>
            <a:r>
              <a:rPr lang="zh-CN" altLang="en-US" noProof="1" smtClean="0"/>
              <a:t>单击此处编辑母版标题样式</a:t>
            </a:r>
            <a:endParaRPr lang="en-US" noProof="1"/>
          </a:p>
        </p:txBody>
      </p:sp>
      <p:sp>
        <p:nvSpPr>
          <p:cNvPr id="5" name="日期占位符 4"/>
          <p:cNvSpPr>
            <a:spLocks noGrp="1"/>
          </p:cNvSpPr>
          <p:nvPr>
            <p:ph type="dt" sz="half" idx="10"/>
          </p:nvPr>
        </p:nvSpPr>
        <p:spPr/>
        <p:txBody>
          <a:bodyPr/>
          <a:lstStyle>
            <a:lvl1pPr fontAlgn="auto">
              <a:defRPr>
                <a:solidFill>
                  <a:prstClr val="white"/>
                </a:solidFill>
              </a:defRPr>
            </a:lvl1pPr>
          </a:lstStyle>
          <a:p>
            <a:pPr>
              <a:defRPr/>
            </a:pPr>
            <a:fld id="{406F02C4-E1D7-4722-BEDA-12D916ACBC3F}" type="datetimeFigureOut">
              <a:rPr lang="zh-CN" altLang="en-US"/>
              <a:pPr>
                <a:defRPr/>
              </a:pPr>
              <a:t>2017/12/27</a:t>
            </a:fld>
            <a:endParaRPr lang="zh-CN" altLang="en-US"/>
          </a:p>
        </p:txBody>
      </p:sp>
      <p:sp>
        <p:nvSpPr>
          <p:cNvPr id="6" name="页脚占位符 5"/>
          <p:cNvSpPr>
            <a:spLocks noGrp="1"/>
          </p:cNvSpPr>
          <p:nvPr>
            <p:ph type="ftr" sz="quarter" idx="11"/>
          </p:nvPr>
        </p:nvSpPr>
        <p:spPr/>
        <p:txBody>
          <a:bodyPr/>
          <a:lstStyle>
            <a:lvl1pPr fontAlgn="auto">
              <a:defRPr>
                <a:solidFill>
                  <a:prstClr val="white"/>
                </a:solidFill>
              </a:defRPr>
            </a:lvl1pPr>
          </a:lstStyle>
          <a:p>
            <a:pPr>
              <a:defRPr/>
            </a:pPr>
            <a:endParaRPr lang="zh-CN" altLang="en-US"/>
          </a:p>
        </p:txBody>
      </p:sp>
      <p:sp>
        <p:nvSpPr>
          <p:cNvPr id="7" name="灯片编号占位符 6"/>
          <p:cNvSpPr>
            <a:spLocks noGrp="1"/>
          </p:cNvSpPr>
          <p:nvPr>
            <p:ph type="sldNum" sz="quarter" idx="12"/>
          </p:nvPr>
        </p:nvSpPr>
        <p:spPr/>
        <p:txBody>
          <a:bodyPr/>
          <a:lstStyle>
            <a:lvl1pPr fontAlgn="auto">
              <a:spcBef>
                <a:spcPts val="0"/>
              </a:spcBef>
              <a:spcAft>
                <a:spcPts val="0"/>
              </a:spcAft>
              <a:buFontTx/>
              <a:buNone/>
              <a:defRPr>
                <a:solidFill>
                  <a:prstClr val="white"/>
                </a:solidFill>
              </a:defRPr>
            </a:lvl1pPr>
          </a:lstStyle>
          <a:p>
            <a:pPr>
              <a:defRPr/>
            </a:pPr>
            <a:fld id="{22568DC2-F3FE-4A29-879D-CAB8BC1BC34C}"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比较">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lstStyle>
          <a:p>
            <a:r>
              <a:rPr lang="zh-CN" altLang="en-US" noProof="1" smtClean="0"/>
              <a:t>单击此处编辑母版标题样式</a:t>
            </a:r>
            <a:endParaRPr lang="en-US" noProof="1"/>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noProof="1"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noProof="1"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7" name="日期占位符 6"/>
          <p:cNvSpPr>
            <a:spLocks noGrp="1"/>
          </p:cNvSpPr>
          <p:nvPr>
            <p:ph type="dt" sz="half" idx="10"/>
          </p:nvPr>
        </p:nvSpPr>
        <p:spPr/>
        <p:txBody>
          <a:bodyPr/>
          <a:lstStyle>
            <a:lvl1pPr fontAlgn="auto">
              <a:defRPr/>
            </a:lvl1pPr>
          </a:lstStyle>
          <a:p>
            <a:pPr>
              <a:defRPr/>
            </a:pPr>
            <a:fld id="{42F4F292-8921-4699-9A4F-EF26329D84F0}" type="datetimeFigureOut">
              <a:rPr lang="zh-CN" altLang="en-US"/>
              <a:pPr>
                <a:defRPr/>
              </a:pPr>
              <a:t>2017/12/27</a:t>
            </a:fld>
            <a:endParaRPr lang="zh-CN" altLang="en-US"/>
          </a:p>
        </p:txBody>
      </p:sp>
      <p:sp>
        <p:nvSpPr>
          <p:cNvPr id="8" name="页脚占位符 7"/>
          <p:cNvSpPr>
            <a:spLocks noGrp="1"/>
          </p:cNvSpPr>
          <p:nvPr>
            <p:ph type="ftr" sz="quarter" idx="11"/>
          </p:nvPr>
        </p:nvSpPr>
        <p:spPr/>
        <p:txBody>
          <a:bodyPr/>
          <a:lstStyle>
            <a:lvl1pPr fontAlgn="auto">
              <a:defRPr/>
            </a:lvl1pPr>
          </a:lstStyle>
          <a:p>
            <a:pPr>
              <a:defRPr/>
            </a:pPr>
            <a:endParaRPr lang="zh-CN" altLang="en-US"/>
          </a:p>
        </p:txBody>
      </p:sp>
      <p:sp>
        <p:nvSpPr>
          <p:cNvPr id="9" name="灯片编号占位符 8"/>
          <p:cNvSpPr>
            <a:spLocks noGrp="1"/>
          </p:cNvSpPr>
          <p:nvPr>
            <p:ph type="sldNum" sz="quarter" idx="12"/>
          </p:nvPr>
        </p:nvSpPr>
        <p:spPr/>
        <p:txBody>
          <a:bodyPr/>
          <a:lstStyle>
            <a:lvl1pPr fontAlgn="auto">
              <a:spcBef>
                <a:spcPts val="0"/>
              </a:spcBef>
              <a:spcAft>
                <a:spcPts val="0"/>
              </a:spcAft>
              <a:buFontTx/>
              <a:buNone/>
              <a:defRPr/>
            </a:lvl1pPr>
          </a:lstStyle>
          <a:p>
            <a:pPr>
              <a:defRPr/>
            </a:pPr>
            <a:fld id="{222D3D80-2B93-421B-A482-30422ADDBEAD}"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p>
            <a:r>
              <a:rPr lang="zh-CN" altLang="en-US" noProof="1" smtClean="0"/>
              <a:t>单击此处编辑母版标题样式</a:t>
            </a:r>
            <a:endParaRPr lang="en-US" noProof="1"/>
          </a:p>
        </p:txBody>
      </p:sp>
      <p:sp>
        <p:nvSpPr>
          <p:cNvPr id="3" name="日期占位符 2"/>
          <p:cNvSpPr>
            <a:spLocks noGrp="1"/>
          </p:cNvSpPr>
          <p:nvPr>
            <p:ph type="dt" sz="half" idx="10"/>
          </p:nvPr>
        </p:nvSpPr>
        <p:spPr/>
        <p:txBody>
          <a:bodyPr/>
          <a:lstStyle>
            <a:lvl1pPr fontAlgn="auto">
              <a:defRPr>
                <a:solidFill>
                  <a:prstClr val="white"/>
                </a:solidFill>
              </a:defRPr>
            </a:lvl1pPr>
          </a:lstStyle>
          <a:p>
            <a:pPr>
              <a:defRPr/>
            </a:pPr>
            <a:fld id="{DAA8316E-DB5D-47D3-B88F-C3DA95010429}" type="datetimeFigureOut">
              <a:rPr lang="zh-CN" altLang="en-US"/>
              <a:pPr>
                <a:defRPr/>
              </a:pPr>
              <a:t>2017/12/27</a:t>
            </a:fld>
            <a:endParaRPr lang="zh-CN" altLang="en-US"/>
          </a:p>
        </p:txBody>
      </p:sp>
      <p:sp>
        <p:nvSpPr>
          <p:cNvPr id="4" name="页脚占位符 3"/>
          <p:cNvSpPr>
            <a:spLocks noGrp="1"/>
          </p:cNvSpPr>
          <p:nvPr>
            <p:ph type="ftr" sz="quarter" idx="11"/>
          </p:nvPr>
        </p:nvSpPr>
        <p:spPr/>
        <p:txBody>
          <a:bodyPr/>
          <a:lstStyle>
            <a:lvl1pPr fontAlgn="auto">
              <a:defRPr>
                <a:solidFill>
                  <a:prstClr val="white"/>
                </a:solidFill>
              </a:defRPr>
            </a:lvl1pPr>
          </a:lstStyle>
          <a:p>
            <a:pPr>
              <a:defRPr/>
            </a:pPr>
            <a:endParaRPr lang="zh-CN" altLang="en-US"/>
          </a:p>
        </p:txBody>
      </p:sp>
      <p:sp>
        <p:nvSpPr>
          <p:cNvPr id="5" name="灯片编号占位符 4"/>
          <p:cNvSpPr>
            <a:spLocks noGrp="1"/>
          </p:cNvSpPr>
          <p:nvPr>
            <p:ph type="sldNum" sz="quarter" idx="12"/>
          </p:nvPr>
        </p:nvSpPr>
        <p:spPr/>
        <p:txBody>
          <a:bodyPr/>
          <a:lstStyle>
            <a:lvl1pPr fontAlgn="auto">
              <a:spcBef>
                <a:spcPts val="0"/>
              </a:spcBef>
              <a:spcAft>
                <a:spcPts val="0"/>
              </a:spcAft>
              <a:buFontTx/>
              <a:buNone/>
              <a:defRPr>
                <a:solidFill>
                  <a:prstClr val="white"/>
                </a:solidFill>
              </a:defRPr>
            </a:lvl1pPr>
          </a:lstStyle>
          <a:p>
            <a:pPr>
              <a:defRPr/>
            </a:pPr>
            <a:fld id="{33C7A729-B371-4861-89E7-F2A99227549D}"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fontAlgn="auto">
              <a:defRPr/>
            </a:lvl1pPr>
          </a:lstStyle>
          <a:p>
            <a:pPr>
              <a:defRPr/>
            </a:pPr>
            <a:fld id="{F8933A82-C030-43AD-A653-9F81AD85F747}" type="datetimeFigureOut">
              <a:rPr lang="zh-CN" altLang="en-US"/>
              <a:pPr>
                <a:defRPr/>
              </a:pPr>
              <a:t>2017/12/27</a:t>
            </a:fld>
            <a:endParaRPr lang="zh-CN" altLang="en-US"/>
          </a:p>
        </p:txBody>
      </p:sp>
      <p:sp>
        <p:nvSpPr>
          <p:cNvPr id="3" name="页脚占位符 21"/>
          <p:cNvSpPr>
            <a:spLocks noGrp="1"/>
          </p:cNvSpPr>
          <p:nvPr>
            <p:ph type="ftr" sz="quarter" idx="11"/>
          </p:nvPr>
        </p:nvSpPr>
        <p:spPr/>
        <p:txBody>
          <a:bodyPr/>
          <a:lstStyle>
            <a:lvl1pPr fontAlgn="auto">
              <a:defRPr/>
            </a:lvl1pPr>
          </a:lstStyle>
          <a:p>
            <a:pPr>
              <a:defRPr/>
            </a:pPr>
            <a:endParaRPr lang="zh-CN" altLang="en-US"/>
          </a:p>
        </p:txBody>
      </p:sp>
      <p:sp>
        <p:nvSpPr>
          <p:cNvPr id="4" name="灯片编号占位符 17"/>
          <p:cNvSpPr>
            <a:spLocks noGrp="1"/>
          </p:cNvSpPr>
          <p:nvPr>
            <p:ph type="sldNum" sz="quarter" idx="12"/>
          </p:nvPr>
        </p:nvSpPr>
        <p:spPr/>
        <p:txBody>
          <a:bodyPr/>
          <a:lstStyle>
            <a:lvl1pPr fontAlgn="auto">
              <a:spcBef>
                <a:spcPts val="0"/>
              </a:spcBef>
              <a:spcAft>
                <a:spcPts val="0"/>
              </a:spcAft>
              <a:buFontTx/>
              <a:buNone/>
              <a:defRPr/>
            </a:lvl1pPr>
          </a:lstStyle>
          <a:p>
            <a:pPr>
              <a:defRPr/>
            </a:pPr>
            <a:fld id="{EB9602F9-63A5-4419-B533-279B7FA83DAC}" type="slidenum">
              <a:rPr lang="zh-CN" altLang="en-US"/>
              <a:pPr>
                <a:defRPr/>
              </a:pPr>
              <a:t>‹#›</a:t>
            </a:fld>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zh-CN" altLang="en-US" noProof="1" smtClean="0"/>
              <a:t>单击此处编辑母版标题样式</a:t>
            </a:r>
            <a:endParaRPr lang="en-US" noProof="1"/>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zh-CN" altLang="en-US" noProof="1"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日期占位符 4"/>
          <p:cNvSpPr>
            <a:spLocks noGrp="1"/>
          </p:cNvSpPr>
          <p:nvPr>
            <p:ph type="dt" sz="half" idx="10"/>
          </p:nvPr>
        </p:nvSpPr>
        <p:spPr/>
        <p:txBody>
          <a:bodyPr/>
          <a:lstStyle>
            <a:lvl1pPr fontAlgn="auto">
              <a:defRPr/>
            </a:lvl1pPr>
          </a:lstStyle>
          <a:p>
            <a:pPr>
              <a:defRPr/>
            </a:pPr>
            <a:fld id="{0FA74068-702D-4166-AE85-DA0B2AD6E117}" type="datetimeFigureOut">
              <a:rPr lang="zh-CN" altLang="en-US"/>
              <a:pPr>
                <a:defRPr/>
              </a:pPr>
              <a:t>2017/12/27</a:t>
            </a:fld>
            <a:endParaRPr lang="zh-CN" altLang="en-US"/>
          </a:p>
        </p:txBody>
      </p:sp>
      <p:sp>
        <p:nvSpPr>
          <p:cNvPr id="6" name="页脚占位符 5"/>
          <p:cNvSpPr>
            <a:spLocks noGrp="1"/>
          </p:cNvSpPr>
          <p:nvPr>
            <p:ph type="ftr" sz="quarter" idx="11"/>
          </p:nvPr>
        </p:nvSpPr>
        <p:spPr/>
        <p:txBody>
          <a:bodyPr/>
          <a:lstStyle>
            <a:lvl1pPr fontAlgn="auto">
              <a:defRPr/>
            </a:lvl1pPr>
          </a:lstStyle>
          <a:p>
            <a:pPr>
              <a:defRPr/>
            </a:pPr>
            <a:endParaRPr lang="zh-CN" altLang="en-US"/>
          </a:p>
        </p:txBody>
      </p:sp>
      <p:sp>
        <p:nvSpPr>
          <p:cNvPr id="7" name="灯片编号占位符 6"/>
          <p:cNvSpPr>
            <a:spLocks noGrp="1"/>
          </p:cNvSpPr>
          <p:nvPr>
            <p:ph type="sldNum" sz="quarter" idx="12"/>
          </p:nvPr>
        </p:nvSpPr>
        <p:spPr/>
        <p:txBody>
          <a:bodyPr/>
          <a:lstStyle>
            <a:lvl1pPr fontAlgn="auto">
              <a:spcBef>
                <a:spcPts val="0"/>
              </a:spcBef>
              <a:spcAft>
                <a:spcPts val="0"/>
              </a:spcAft>
              <a:buFontTx/>
              <a:buNone/>
              <a:defRPr/>
            </a:lvl1pPr>
          </a:lstStyle>
          <a:p>
            <a:pPr>
              <a:defRPr/>
            </a:pPr>
            <a:fld id="{C1E5B95A-C3D3-434E-90C1-386726CD7BE3}"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任意多边形 4"/>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white"/>
              </a:solidFill>
              <a:latin typeface="+mn-lt"/>
              <a:ea typeface="黑体" panose="02010609060101010101" pitchFamily="49" charset="-122"/>
            </a:endParaRPr>
          </a:p>
        </p:txBody>
      </p:sp>
      <p:sp>
        <p:nvSpPr>
          <p:cNvPr id="6" name="任意多边形 5"/>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white"/>
              </a:solidFill>
              <a:latin typeface="+mn-lt"/>
              <a:ea typeface="黑体" panose="02010609060101010101" pitchFamily="49" charset="-122"/>
            </a:endParaRPr>
          </a:p>
        </p:txBody>
      </p:sp>
      <p:sp>
        <p:nvSpPr>
          <p:cNvPr id="7" name="直角三角形 6"/>
          <p:cNvSpPr/>
          <p:nvPr/>
        </p:nvSpPr>
        <p:spPr bwMode="auto">
          <a:xfrm>
            <a:off x="-6042" y="5791253"/>
            <a:ext cx="3402295"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spcBef>
                <a:spcPts val="0"/>
              </a:spcBef>
              <a:spcAft>
                <a:spcPts val="0"/>
              </a:spcAft>
              <a:defRPr/>
            </a:pPr>
            <a:endParaRPr lang="en-US" sz="1800">
              <a:solidFill>
                <a:prstClr val="white"/>
              </a:solidFill>
            </a:endParaRPr>
          </a:p>
        </p:txBody>
      </p:sp>
      <p:cxnSp>
        <p:nvCxnSpPr>
          <p:cNvPr id="8" name="直接连接符 7"/>
          <p:cNvCxnSpPr/>
          <p:nvPr/>
        </p:nvCxnSpPr>
        <p:spPr>
          <a:xfrm>
            <a:off x="-9238" y="5787738"/>
            <a:ext cx="3405510"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燕尾形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spcBef>
                <a:spcPts val="0"/>
              </a:spcBef>
              <a:spcAft>
                <a:spcPts val="0"/>
              </a:spcAft>
              <a:defRPr/>
            </a:pPr>
            <a:endParaRPr lang="en-US" sz="1800">
              <a:solidFill>
                <a:prstClr val="white"/>
              </a:solidFill>
            </a:endParaRPr>
          </a:p>
        </p:txBody>
      </p:sp>
      <p:sp>
        <p:nvSpPr>
          <p:cNvPr id="10" name="燕尾形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spcBef>
                <a:spcPts val="0"/>
              </a:spcBef>
              <a:spcAft>
                <a:spcPts val="0"/>
              </a:spcAft>
              <a:defRPr/>
            </a:pPr>
            <a:endParaRPr lang="en-US" sz="1800">
              <a:solidFill>
                <a:prstClr val="white"/>
              </a:solidFill>
            </a:endParaRPr>
          </a:p>
        </p:txBody>
      </p:sp>
      <p:sp>
        <p:nvSpPr>
          <p:cNvPr id="4" name="文本占位符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zh-CN" altLang="en-US" noProof="1"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zh-CN" altLang="en-US" noProof="1" smtClean="0"/>
              <a:t>单击此处编辑母版标题样式</a:t>
            </a:r>
            <a:endParaRPr lang="en-US" noProof="1"/>
          </a:p>
        </p:txBody>
      </p:sp>
      <p:sp>
        <p:nvSpPr>
          <p:cNvPr id="11" name="日期占位符 4"/>
          <p:cNvSpPr>
            <a:spLocks noGrp="1"/>
          </p:cNvSpPr>
          <p:nvPr>
            <p:ph type="dt" sz="half" idx="10"/>
          </p:nvPr>
        </p:nvSpPr>
        <p:spPr/>
        <p:txBody>
          <a:bodyPr/>
          <a:lstStyle>
            <a:lvl1pPr fontAlgn="auto">
              <a:defRPr>
                <a:solidFill>
                  <a:prstClr val="white"/>
                </a:solidFill>
              </a:defRPr>
            </a:lvl1pPr>
          </a:lstStyle>
          <a:p>
            <a:pPr>
              <a:defRPr/>
            </a:pPr>
            <a:fld id="{D9DFEB01-7E7A-4959-A761-1F37D6155E55}" type="datetimeFigureOut">
              <a:rPr lang="zh-CN" altLang="en-US"/>
              <a:pPr>
                <a:defRPr/>
              </a:pPr>
              <a:t>2017/12/27</a:t>
            </a:fld>
            <a:endParaRPr lang="zh-CN" altLang="en-US"/>
          </a:p>
        </p:txBody>
      </p:sp>
      <p:sp>
        <p:nvSpPr>
          <p:cNvPr id="12" name="页脚占位符 5"/>
          <p:cNvSpPr>
            <a:spLocks noGrp="1"/>
          </p:cNvSpPr>
          <p:nvPr>
            <p:ph type="ftr" sz="quarter" idx="11"/>
          </p:nvPr>
        </p:nvSpPr>
        <p:spPr/>
        <p:txBody>
          <a:bodyPr/>
          <a:lstStyle>
            <a:lvl1pPr fontAlgn="auto">
              <a:defRPr>
                <a:solidFill>
                  <a:prstClr val="white"/>
                </a:solidFill>
              </a:defRPr>
            </a:lvl1pPr>
          </a:lstStyle>
          <a:p>
            <a:pPr>
              <a:defRPr/>
            </a:pPr>
            <a:endParaRPr lang="zh-CN" altLang="en-US"/>
          </a:p>
        </p:txBody>
      </p:sp>
      <p:sp>
        <p:nvSpPr>
          <p:cNvPr id="13" name="灯片编号占位符 6"/>
          <p:cNvSpPr>
            <a:spLocks noGrp="1"/>
          </p:cNvSpPr>
          <p:nvPr>
            <p:ph type="sldNum" sz="quarter" idx="12"/>
          </p:nvPr>
        </p:nvSpPr>
        <p:spPr/>
        <p:txBody>
          <a:bodyPr/>
          <a:lstStyle>
            <a:lvl1pPr fontAlgn="auto">
              <a:spcBef>
                <a:spcPts val="0"/>
              </a:spcBef>
              <a:spcAft>
                <a:spcPts val="0"/>
              </a:spcAft>
              <a:buFontTx/>
              <a:buNone/>
              <a:defRPr>
                <a:solidFill>
                  <a:prstClr val="white"/>
                </a:solidFill>
              </a:defRPr>
            </a:lvl1pPr>
          </a:lstStyle>
          <a:p>
            <a:pPr>
              <a:defRPr/>
            </a:pPr>
            <a:fld id="{8D7C88C4-84DD-4B4A-BC8F-B71809C57447}"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grpSp>
        <p:nvGrpSpPr>
          <p:cNvPr id="5" name="组合 32"/>
          <p:cNvGrpSpPr>
            <a:grpSpLocks/>
          </p:cNvGrpSpPr>
          <p:nvPr/>
        </p:nvGrpSpPr>
        <p:grpSpPr bwMode="auto">
          <a:xfrm>
            <a:off x="0" y="3810000"/>
            <a:ext cx="9144000" cy="3074988"/>
            <a:chOff x="0" y="0"/>
            <a:chExt cx="9144000" cy="3075384"/>
          </a:xfrm>
        </p:grpSpPr>
        <p:pic>
          <p:nvPicPr>
            <p:cNvPr id="6"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7" name="矩形 31"/>
            <p:cNvGrpSpPr>
              <a:grpSpLocks/>
            </p:cNvGrpSpPr>
            <p:nvPr/>
          </p:nvGrpSpPr>
          <p:grpSpPr bwMode="auto">
            <a:xfrm>
              <a:off x="0" y="0"/>
              <a:ext cx="9144000" cy="2194560"/>
              <a:chOff x="0" y="0"/>
              <a:chExt cx="9144000" cy="2194560"/>
            </a:xfrm>
          </p:grpSpPr>
          <p:pic>
            <p:nvPicPr>
              <p:cNvPr id="8"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9"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0"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220400" y="1760400"/>
            <a:ext cx="6764400" cy="1897200"/>
          </a:xfrm>
        </p:spPr>
        <p:txBody>
          <a:bodyPr>
            <a:normAutofit/>
          </a:bodyPr>
          <a:lstStyle>
            <a:lvl1pPr marL="285750" indent="-285750" algn="just">
              <a:buFont typeface="Wingdings" panose="05000000000000000000" pitchFamily="2" charset="2"/>
              <a:buChar char="u"/>
              <a:defRPr sz="2400">
                <a:solidFill>
                  <a:schemeClr val="tx1"/>
                </a:solidFill>
              </a:defRPr>
            </a:lvl1pPr>
            <a:lvl2pPr marL="628650" indent="-285750" algn="just">
              <a:buFont typeface="Wingdings" panose="05000000000000000000" pitchFamily="2" charset="2"/>
              <a:buChar char="u"/>
              <a:defRPr sz="2000">
                <a:solidFill>
                  <a:schemeClr val="tx1"/>
                </a:solidFill>
              </a:defRPr>
            </a:lvl2pPr>
            <a:lvl3pPr marL="1200150" indent="-285750" algn="just">
              <a:buFont typeface="Wingdings" panose="05000000000000000000" pitchFamily="2" charset="2"/>
              <a:buChar char="u"/>
              <a:defRPr sz="1800">
                <a:solidFill>
                  <a:schemeClr val="tx1"/>
                </a:solidFill>
              </a:defRPr>
            </a:lvl3pPr>
            <a:lvl4pPr marL="1657350" indent="-285750" algn="just">
              <a:buFont typeface="Wingdings" panose="05000000000000000000" pitchFamily="2" charset="2"/>
              <a:buChar char="u"/>
              <a:defRPr sz="1800">
                <a:solidFill>
                  <a:schemeClr val="tx1"/>
                </a:solidFill>
              </a:defRPr>
            </a:lvl4pPr>
            <a:lvl5pPr marL="2114550" indent="-285750" algn="just">
              <a:buFont typeface="Wingdings" panose="05000000000000000000" pitchFamily="2" charset="2"/>
              <a:buChar char="u"/>
              <a:defRPr sz="1800">
                <a:solidFill>
                  <a:schemeClr val="tx1"/>
                </a:solidFill>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1220400" y="3643200"/>
            <a:ext cx="6764400" cy="1886400"/>
          </a:xfrm>
        </p:spPr>
        <p:txBody>
          <a:bodyPr>
            <a:normAutofit/>
          </a:bodyPr>
          <a:lstStyle>
            <a:lvl1pPr marL="285750" indent="-285750" algn="just">
              <a:buFont typeface="Wingdings" panose="05000000000000000000" pitchFamily="2" charset="2"/>
              <a:buChar char="u"/>
              <a:defRPr sz="2400">
                <a:solidFill>
                  <a:schemeClr val="tx1"/>
                </a:solidFill>
              </a:defRPr>
            </a:lvl1pPr>
            <a:lvl2pPr marL="628650" indent="-285750" algn="just" defTabSz="-635">
              <a:buFont typeface="Wingdings" panose="05000000000000000000" pitchFamily="2" charset="2"/>
              <a:buChar char="u"/>
              <a:tabLst>
                <a:tab pos="534670" algn="l"/>
              </a:tabLst>
              <a:defRPr sz="2000">
                <a:solidFill>
                  <a:schemeClr val="tx1"/>
                </a:solidFill>
              </a:defRPr>
            </a:lvl2pPr>
            <a:lvl3pPr marL="1200150" indent="-285750" algn="just">
              <a:buFont typeface="Wingdings" panose="05000000000000000000" pitchFamily="2" charset="2"/>
              <a:buChar char="u"/>
              <a:defRPr sz="1800">
                <a:solidFill>
                  <a:schemeClr val="tx1"/>
                </a:solidFill>
              </a:defRPr>
            </a:lvl3pPr>
            <a:lvl4pPr marL="1657350" indent="-285750" algn="just">
              <a:buFont typeface="Wingdings" panose="05000000000000000000" pitchFamily="2" charset="2"/>
              <a:buChar char="u"/>
              <a:defRPr sz="1800">
                <a:solidFill>
                  <a:schemeClr val="tx1"/>
                </a:solidFill>
              </a:defRPr>
            </a:lvl4pPr>
            <a:lvl5pPr marL="2114550" indent="-285750" algn="just">
              <a:buFont typeface="Wingdings" panose="05000000000000000000" pitchFamily="2" charset="2"/>
              <a:buChar char="u"/>
              <a:defRPr sz="1800">
                <a:solidFill>
                  <a:schemeClr val="tx1"/>
                </a:solidFill>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1" name="日期占位符 1"/>
          <p:cNvSpPr>
            <a:spLocks noGrp="1"/>
          </p:cNvSpPr>
          <p:nvPr>
            <p:ph type="dt" sz="half" idx="10"/>
          </p:nvPr>
        </p:nvSpPr>
        <p:spPr/>
        <p:txBody>
          <a:bodyPr/>
          <a:lstStyle>
            <a:lvl1pPr>
              <a:buFontTx/>
              <a:buNone/>
              <a:defRPr/>
            </a:lvl1pPr>
          </a:lstStyle>
          <a:p>
            <a:pPr>
              <a:defRPr/>
            </a:pPr>
            <a:fld id="{54DD46C7-02D8-4DF7-9D1A-5202F858FCB2}" type="datetimeFigureOut">
              <a:rPr lang="en-US"/>
              <a:pPr>
                <a:defRPr/>
              </a:pPr>
              <a:t>12/27/2017</a:t>
            </a:fld>
            <a:endParaRPr lang="en-US" altLang="en-US" noProof="1"/>
          </a:p>
        </p:txBody>
      </p:sp>
      <p:sp>
        <p:nvSpPr>
          <p:cNvPr id="12"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3"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E6E50352-0386-44F8-BF61-E7D4C199D704}"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en-US" noProof="1"/>
          </a:p>
        </p:txBody>
      </p:sp>
      <p:sp>
        <p:nvSpPr>
          <p:cNvPr id="3" name="竖排文字占位符 2"/>
          <p:cNvSpPr>
            <a:spLocks noGrp="1"/>
          </p:cNvSpPr>
          <p:nvPr>
            <p:ph type="body" orient="vert" idx="1"/>
          </p:nvPr>
        </p:nvSpPr>
        <p:spPr>
          <a:xfrm>
            <a:off x="457200" y="1481329"/>
            <a:ext cx="8229600" cy="4386071"/>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日期占位符 9"/>
          <p:cNvSpPr>
            <a:spLocks noGrp="1"/>
          </p:cNvSpPr>
          <p:nvPr>
            <p:ph type="dt" sz="half" idx="10"/>
          </p:nvPr>
        </p:nvSpPr>
        <p:spPr/>
        <p:txBody>
          <a:bodyPr/>
          <a:lstStyle>
            <a:lvl1pPr fontAlgn="auto">
              <a:defRPr/>
            </a:lvl1pPr>
          </a:lstStyle>
          <a:p>
            <a:pPr>
              <a:defRPr/>
            </a:pPr>
            <a:fld id="{B55CB3B8-2104-416C-8A1A-444234A59A95}" type="datetimeFigureOut">
              <a:rPr lang="zh-CN" altLang="en-US"/>
              <a:pPr>
                <a:defRPr/>
              </a:pPr>
              <a:t>2017/12/27</a:t>
            </a:fld>
            <a:endParaRPr lang="zh-CN" altLang="en-US"/>
          </a:p>
        </p:txBody>
      </p:sp>
      <p:sp>
        <p:nvSpPr>
          <p:cNvPr id="5" name="页脚占位符 21"/>
          <p:cNvSpPr>
            <a:spLocks noGrp="1"/>
          </p:cNvSpPr>
          <p:nvPr>
            <p:ph type="ftr" sz="quarter" idx="11"/>
          </p:nvPr>
        </p:nvSpPr>
        <p:spPr/>
        <p:txBody>
          <a:bodyPr/>
          <a:lstStyle>
            <a:lvl1pPr fontAlgn="auto">
              <a:defRPr/>
            </a:lvl1pPr>
          </a:lstStyle>
          <a:p>
            <a:pPr>
              <a:defRPr/>
            </a:pPr>
            <a:endParaRPr lang="zh-CN" altLang="en-US"/>
          </a:p>
        </p:txBody>
      </p:sp>
      <p:sp>
        <p:nvSpPr>
          <p:cNvPr id="6" name="灯片编号占位符 17"/>
          <p:cNvSpPr>
            <a:spLocks noGrp="1"/>
          </p:cNvSpPr>
          <p:nvPr>
            <p:ph type="sldNum" sz="quarter" idx="12"/>
          </p:nvPr>
        </p:nvSpPr>
        <p:spPr/>
        <p:txBody>
          <a:bodyPr/>
          <a:lstStyle>
            <a:lvl1pPr fontAlgn="auto">
              <a:spcBef>
                <a:spcPts val="0"/>
              </a:spcBef>
              <a:spcAft>
                <a:spcPts val="0"/>
              </a:spcAft>
              <a:buFontTx/>
              <a:buNone/>
              <a:defRPr/>
            </a:lvl1pPr>
          </a:lstStyle>
          <a:p>
            <a:pPr>
              <a:defRPr/>
            </a:pPr>
            <a:fld id="{45C7B67D-DA25-4415-A2EF-7703F5414871}" type="slidenum">
              <a:rPr lang="zh-CN" altLang="en-US"/>
              <a:pPr>
                <a:defRPr/>
              </a:pPr>
              <a:t>‹#›</a:t>
            </a:fld>
            <a:endParaRPr lang="zh-CN"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lang="zh-CN" altLang="en-US" noProof="1" smtClean="0"/>
              <a:t>单击此处编辑母版标题样式</a:t>
            </a:r>
            <a:endParaRPr lang="en-US" noProof="1"/>
          </a:p>
        </p:txBody>
      </p:sp>
      <p:sp>
        <p:nvSpPr>
          <p:cNvPr id="3" name="竖排文字占位符 2"/>
          <p:cNvSpPr>
            <a:spLocks noGrp="1"/>
          </p:cNvSpPr>
          <p:nvPr>
            <p:ph type="body" orient="vert" idx="1"/>
          </p:nvPr>
        </p:nvSpPr>
        <p:spPr>
          <a:xfrm>
            <a:off x="457200" y="274641"/>
            <a:ext cx="6324600" cy="5592760"/>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日期占位符 9"/>
          <p:cNvSpPr>
            <a:spLocks noGrp="1"/>
          </p:cNvSpPr>
          <p:nvPr>
            <p:ph type="dt" sz="half" idx="10"/>
          </p:nvPr>
        </p:nvSpPr>
        <p:spPr/>
        <p:txBody>
          <a:bodyPr/>
          <a:lstStyle>
            <a:lvl1pPr fontAlgn="auto">
              <a:defRPr/>
            </a:lvl1pPr>
          </a:lstStyle>
          <a:p>
            <a:pPr>
              <a:defRPr/>
            </a:pPr>
            <a:fld id="{667D8D47-0667-4B41-B81E-48B595E3C109}" type="datetimeFigureOut">
              <a:rPr lang="zh-CN" altLang="en-US"/>
              <a:pPr>
                <a:defRPr/>
              </a:pPr>
              <a:t>2017/12/27</a:t>
            </a:fld>
            <a:endParaRPr lang="zh-CN" altLang="en-US"/>
          </a:p>
        </p:txBody>
      </p:sp>
      <p:sp>
        <p:nvSpPr>
          <p:cNvPr id="5" name="页脚占位符 21"/>
          <p:cNvSpPr>
            <a:spLocks noGrp="1"/>
          </p:cNvSpPr>
          <p:nvPr>
            <p:ph type="ftr" sz="quarter" idx="11"/>
          </p:nvPr>
        </p:nvSpPr>
        <p:spPr/>
        <p:txBody>
          <a:bodyPr/>
          <a:lstStyle>
            <a:lvl1pPr fontAlgn="auto">
              <a:defRPr/>
            </a:lvl1pPr>
          </a:lstStyle>
          <a:p>
            <a:pPr>
              <a:defRPr/>
            </a:pPr>
            <a:endParaRPr lang="zh-CN" altLang="en-US"/>
          </a:p>
        </p:txBody>
      </p:sp>
      <p:sp>
        <p:nvSpPr>
          <p:cNvPr id="6" name="灯片编号占位符 17"/>
          <p:cNvSpPr>
            <a:spLocks noGrp="1"/>
          </p:cNvSpPr>
          <p:nvPr>
            <p:ph type="sldNum" sz="quarter" idx="12"/>
          </p:nvPr>
        </p:nvSpPr>
        <p:spPr/>
        <p:txBody>
          <a:bodyPr/>
          <a:lstStyle>
            <a:lvl1pPr fontAlgn="auto">
              <a:spcBef>
                <a:spcPts val="0"/>
              </a:spcBef>
              <a:spcAft>
                <a:spcPts val="0"/>
              </a:spcAft>
              <a:buFontTx/>
              <a:buNone/>
              <a:defRPr/>
            </a:lvl1pPr>
          </a:lstStyle>
          <a:p>
            <a:pPr>
              <a:defRPr/>
            </a:pPr>
            <a:fld id="{87838069-0643-4DE9-9474-D255097C990D}" type="slidenum">
              <a:rPr lang="zh-CN" altLang="en-US"/>
              <a:pPr>
                <a:defRPr/>
              </a:pPr>
              <a:t>‹#›</a:t>
            </a:fld>
            <a:endParaRPr lang="zh-CN"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1625" y="685800"/>
            <a:ext cx="8540750" cy="1143000"/>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304800" y="1981200"/>
            <a:ext cx="4194175" cy="38862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1375" y="1981200"/>
            <a:ext cx="4194175" cy="38862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a:xfrm>
            <a:off x="301625" y="6019800"/>
            <a:ext cx="2289175" cy="476250"/>
          </a:xfrm>
        </p:spPr>
        <p:txBody>
          <a:bodyPr/>
          <a:lstStyle>
            <a:lvl1pPr fontAlgn="auto">
              <a:defRPr/>
            </a:lvl1pPr>
          </a:lstStyle>
          <a:p>
            <a:pPr>
              <a:defRPr/>
            </a:pPr>
            <a:endParaRPr lang="en-US" altLang="zh-CN"/>
          </a:p>
        </p:txBody>
      </p:sp>
      <p:sp>
        <p:nvSpPr>
          <p:cNvPr id="6" name="页脚占位符 5"/>
          <p:cNvSpPr>
            <a:spLocks noGrp="1"/>
          </p:cNvSpPr>
          <p:nvPr>
            <p:ph type="ftr" sz="quarter" idx="11"/>
          </p:nvPr>
        </p:nvSpPr>
        <p:spPr>
          <a:xfrm>
            <a:off x="3124200" y="6019800"/>
            <a:ext cx="2895600" cy="476250"/>
          </a:xfrm>
        </p:spPr>
        <p:txBody>
          <a:bodyPr/>
          <a:lstStyle>
            <a:lvl1pPr fontAlgn="auto">
              <a:defRPr/>
            </a:lvl1pPr>
          </a:lstStyle>
          <a:p>
            <a:pPr>
              <a:defRPr/>
            </a:pPr>
            <a:endParaRPr lang="en-US" altLang="zh-CN"/>
          </a:p>
        </p:txBody>
      </p:sp>
      <p:sp>
        <p:nvSpPr>
          <p:cNvPr id="7" name="灯片编号占位符 6"/>
          <p:cNvSpPr>
            <a:spLocks noGrp="1"/>
          </p:cNvSpPr>
          <p:nvPr>
            <p:ph type="sldNum" sz="quarter" idx="12"/>
          </p:nvPr>
        </p:nvSpPr>
        <p:spPr>
          <a:xfrm>
            <a:off x="6553200" y="6019800"/>
            <a:ext cx="2289175" cy="476250"/>
          </a:xfrm>
        </p:spPr>
        <p:txBody>
          <a:bodyPr/>
          <a:lstStyle>
            <a:lvl1pPr fontAlgn="auto">
              <a:spcBef>
                <a:spcPts val="0"/>
              </a:spcBef>
              <a:spcAft>
                <a:spcPts val="0"/>
              </a:spcAft>
              <a:buFontTx/>
              <a:buNone/>
              <a:defRPr/>
            </a:lvl1pPr>
          </a:lstStyle>
          <a:p>
            <a:pPr>
              <a:defRPr/>
            </a:pPr>
            <a:fld id="{F6AAA9A0-24C6-43DD-B099-E89E59A9266F}" type="slidenum">
              <a:rPr lang="en-US" altLang="zh-CN"/>
              <a:pPr>
                <a:defRPr/>
              </a:pPr>
              <a:t>‹#›</a:t>
            </a:fld>
            <a:endParaRPr lang="en-US" altLang="zh-CN"/>
          </a:p>
        </p:txBody>
      </p:sp>
    </p:spTree>
  </p:cSld>
  <p:clrMapOvr>
    <a:masterClrMapping/>
  </p:clrMapOvr>
  <p:transition spd="slow">
    <p:pull dir="r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1625" y="685800"/>
            <a:ext cx="8540750" cy="1143000"/>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304800" y="1981200"/>
            <a:ext cx="8540750" cy="3886200"/>
          </a:xfrm>
        </p:spPr>
        <p:txBody>
          <a:bodyPr>
            <a:normAutofit/>
          </a:bodyPr>
          <a:lstStyle/>
          <a:p>
            <a:pPr lvl="0"/>
            <a:endParaRPr lang="zh-CN" altLang="en-US" noProof="0"/>
          </a:p>
        </p:txBody>
      </p:sp>
      <p:sp>
        <p:nvSpPr>
          <p:cNvPr id="4" name="日期占位符 3"/>
          <p:cNvSpPr>
            <a:spLocks noGrp="1"/>
          </p:cNvSpPr>
          <p:nvPr>
            <p:ph type="dt" sz="half" idx="10"/>
          </p:nvPr>
        </p:nvSpPr>
        <p:spPr>
          <a:xfrm>
            <a:off x="301625" y="6019800"/>
            <a:ext cx="2289175" cy="476250"/>
          </a:xfrm>
        </p:spPr>
        <p:txBody>
          <a:bodyPr/>
          <a:lstStyle>
            <a:lvl1pPr fontAlgn="auto">
              <a:defRPr/>
            </a:lvl1pPr>
          </a:lstStyle>
          <a:p>
            <a:pPr>
              <a:defRPr/>
            </a:pPr>
            <a:endParaRPr lang="en-US" altLang="zh-CN"/>
          </a:p>
        </p:txBody>
      </p:sp>
      <p:sp>
        <p:nvSpPr>
          <p:cNvPr id="5" name="页脚占位符 4"/>
          <p:cNvSpPr>
            <a:spLocks noGrp="1"/>
          </p:cNvSpPr>
          <p:nvPr>
            <p:ph type="ftr" sz="quarter" idx="11"/>
          </p:nvPr>
        </p:nvSpPr>
        <p:spPr>
          <a:xfrm>
            <a:off x="3124200" y="6019800"/>
            <a:ext cx="2895600" cy="476250"/>
          </a:xfrm>
        </p:spPr>
        <p:txBody>
          <a:bodyPr/>
          <a:lstStyle>
            <a:lvl1pPr fontAlgn="auto">
              <a:defRPr/>
            </a:lvl1pPr>
          </a:lstStyle>
          <a:p>
            <a:pPr>
              <a:defRPr/>
            </a:pPr>
            <a:endParaRPr lang="en-US" altLang="zh-CN"/>
          </a:p>
        </p:txBody>
      </p:sp>
      <p:sp>
        <p:nvSpPr>
          <p:cNvPr id="6" name="灯片编号占位符 5"/>
          <p:cNvSpPr>
            <a:spLocks noGrp="1"/>
          </p:cNvSpPr>
          <p:nvPr>
            <p:ph type="sldNum" sz="quarter" idx="12"/>
          </p:nvPr>
        </p:nvSpPr>
        <p:spPr>
          <a:xfrm>
            <a:off x="6553200" y="6019800"/>
            <a:ext cx="2289175" cy="476250"/>
          </a:xfrm>
        </p:spPr>
        <p:txBody>
          <a:bodyPr/>
          <a:lstStyle>
            <a:lvl1pPr fontAlgn="auto">
              <a:spcBef>
                <a:spcPts val="0"/>
              </a:spcBef>
              <a:spcAft>
                <a:spcPts val="0"/>
              </a:spcAft>
              <a:buFontTx/>
              <a:buNone/>
              <a:defRPr/>
            </a:lvl1pPr>
          </a:lstStyle>
          <a:p>
            <a:pPr>
              <a:defRPr/>
            </a:pPr>
            <a:fld id="{E597EB40-B81F-4A3D-959F-15919F42457E}" type="slidenum">
              <a:rPr lang="en-US" altLang="zh-CN"/>
              <a:pPr>
                <a:defRPr/>
              </a:pPr>
              <a:t>‹#›</a:t>
            </a:fld>
            <a:endParaRPr lang="en-US" altLang="zh-CN"/>
          </a:p>
        </p:txBody>
      </p:sp>
    </p:spTree>
  </p:cSld>
  <p:clrMapOvr>
    <a:masterClrMapping/>
  </p:clrMapOvr>
  <p:transition spd="slow">
    <p:pull dir="r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4" name="组合 9"/>
          <p:cNvGrpSpPr>
            <a:grpSpLocks/>
          </p:cNvGrpSpPr>
          <p:nvPr/>
        </p:nvGrpSpPr>
        <p:grpSpPr bwMode="auto">
          <a:xfrm>
            <a:off x="0" y="0"/>
            <a:ext cx="9144000" cy="6878638"/>
            <a:chOff x="0" y="0"/>
            <a:chExt cx="9144000" cy="6878370"/>
          </a:xfrm>
        </p:grpSpPr>
        <p:pic>
          <p:nvPicPr>
            <p:cNvPr id="5" name="图片 10"/>
            <p:cNvPicPr>
              <a:picLocks noChangeAspect="1" noChangeArrowheads="1"/>
            </p:cNvPicPr>
            <p:nvPr userDrawn="1"/>
          </p:nvPicPr>
          <p:blipFill>
            <a:blip r:embed="rId2"/>
            <a:srcRect l="275" r="700"/>
            <a:stretch>
              <a:fillRect/>
            </a:stretch>
          </p:blipFill>
          <p:spPr bwMode="auto">
            <a:xfrm>
              <a:off x="0" y="2181094"/>
              <a:ext cx="9144000" cy="4697276"/>
            </a:xfrm>
            <a:prstGeom prst="rect">
              <a:avLst/>
            </a:prstGeom>
            <a:noFill/>
            <a:ln w="9525">
              <a:noFill/>
              <a:miter lim="800000"/>
              <a:headEnd/>
              <a:tailEnd/>
            </a:ln>
          </p:spPr>
        </p:pic>
        <p:grpSp>
          <p:nvGrpSpPr>
            <p:cNvPr id="6" name="矩形 11"/>
            <p:cNvGrpSpPr>
              <a:grpSpLocks/>
            </p:cNvGrpSpPr>
            <p:nvPr userDrawn="1"/>
          </p:nvGrpSpPr>
          <p:grpSpPr bwMode="auto">
            <a:xfrm>
              <a:off x="0" y="0"/>
              <a:ext cx="9144000" cy="3597135"/>
              <a:chOff x="0" y="0"/>
              <a:chExt cx="9144000" cy="3597135"/>
            </a:xfrm>
          </p:grpSpPr>
          <p:pic>
            <p:nvPicPr>
              <p:cNvPr id="7" name="矩形 11"/>
              <p:cNvPicPr>
                <a:picLocks noChangeArrowheads="1"/>
              </p:cNvPicPr>
              <p:nvPr/>
            </p:nvPicPr>
            <p:blipFill>
              <a:blip r:embed="rId3"/>
              <a:srcRect/>
              <a:stretch>
                <a:fillRect/>
              </a:stretch>
            </p:blipFill>
            <p:spPr bwMode="auto">
              <a:xfrm>
                <a:off x="0" y="0"/>
                <a:ext cx="9144000" cy="3596640"/>
              </a:xfrm>
              <a:prstGeom prst="rect">
                <a:avLst/>
              </a:prstGeom>
              <a:noFill/>
              <a:ln w="9525">
                <a:noFill/>
                <a:miter lim="800000"/>
                <a:headEnd/>
                <a:tailEnd/>
              </a:ln>
            </p:spPr>
          </p:pic>
          <p:sp>
            <p:nvSpPr>
              <p:cNvPr id="8" name="Text Box 6"/>
              <p:cNvSpPr txBox="1">
                <a:spLocks noChangeArrowheads="1"/>
              </p:cNvSpPr>
              <p:nvPr/>
            </p:nvSpPr>
            <p:spPr bwMode="auto">
              <a:xfrm>
                <a:off x="0" y="0"/>
                <a:ext cx="9144000" cy="3597135"/>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058" name="KSO_BT1"/>
          <p:cNvSpPr>
            <a:spLocks noGrp="1" noChangeArrowheads="1"/>
          </p:cNvSpPr>
          <p:nvPr>
            <p:ph type="ctrTitle"/>
          </p:nvPr>
        </p:nvSpPr>
        <p:spPr>
          <a:xfrm>
            <a:off x="1371600" y="1054100"/>
            <a:ext cx="6410325" cy="1212850"/>
          </a:xfrm>
        </p:spPr>
        <p:txBody>
          <a:bodyPr>
            <a:normAutofit/>
          </a:bodyPr>
          <a:lstStyle>
            <a:lvl1pPr algn="ctr">
              <a:defRPr sz="3600" baseline="0">
                <a:solidFill>
                  <a:schemeClr val="accent1"/>
                </a:solidFill>
                <a:latin typeface="Arial" panose="020B0604020202020204" pitchFamily="34" charset="0"/>
                <a:ea typeface="黑体" panose="02010609060101010101" pitchFamily="49" charset="-122"/>
              </a:defRPr>
            </a:lvl1pPr>
          </a:lstStyle>
          <a:p>
            <a:pPr lvl="0"/>
            <a:r>
              <a:rPr lang="zh-CN" noProof="0" dirty="0" smtClean="0"/>
              <a:t>单击此处编辑母版标题样式</a:t>
            </a:r>
          </a:p>
        </p:txBody>
      </p:sp>
      <p:sp>
        <p:nvSpPr>
          <p:cNvPr id="2059" name="KSO_BC1"/>
          <p:cNvSpPr>
            <a:spLocks noGrp="1" noChangeArrowheads="1"/>
          </p:cNvSpPr>
          <p:nvPr>
            <p:ph type="subTitle" idx="1"/>
          </p:nvPr>
        </p:nvSpPr>
        <p:spPr>
          <a:xfrm>
            <a:off x="1371600" y="2305049"/>
            <a:ext cx="6400800" cy="576000"/>
          </a:xfrm>
        </p:spPr>
        <p:txBody>
          <a:bodyPr>
            <a:normAutofit/>
          </a:bodyPr>
          <a:lstStyle>
            <a:lvl1pPr marL="0" indent="0" algn="ctr">
              <a:buFont typeface="Wingdings" panose="05000000000000000000" pitchFamily="2" charset="2"/>
              <a:buNone/>
              <a:defRPr sz="1800" baseline="0">
                <a:solidFill>
                  <a:srgbClr val="6D6D6D"/>
                </a:solidFill>
                <a:latin typeface="Arial" panose="020B0604020202020204" pitchFamily="34" charset="0"/>
                <a:ea typeface="黑体" panose="02010609060101010101" pitchFamily="49" charset="-122"/>
              </a:defRPr>
            </a:lvl1pPr>
          </a:lstStyle>
          <a:p>
            <a:pPr lvl="0"/>
            <a:r>
              <a:rPr lang="zh-CN" noProof="0" dirty="0" smtClean="0"/>
              <a:t>单击此处编辑母版副标题样式</a:t>
            </a:r>
          </a:p>
        </p:txBody>
      </p:sp>
      <p:sp>
        <p:nvSpPr>
          <p:cNvPr id="10" name="日期占位符 1"/>
          <p:cNvSpPr>
            <a:spLocks noGrp="1"/>
          </p:cNvSpPr>
          <p:nvPr>
            <p:ph type="dt" sz="half" idx="10"/>
          </p:nvPr>
        </p:nvSpPr>
        <p:spPr/>
        <p:txBody>
          <a:bodyPr/>
          <a:lstStyle>
            <a:lvl1pPr>
              <a:buFontTx/>
              <a:buNone/>
              <a:defRPr/>
            </a:lvl1pPr>
          </a:lstStyle>
          <a:p>
            <a:pPr>
              <a:defRPr/>
            </a:pPr>
            <a:fld id="{6FF832B8-173E-455E-9A64-A92CE1E43954}"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ABD634D4-ED14-4A36-93E0-DB149D341365}"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2" name="标题 1"/>
          <p:cNvSpPr>
            <a:spLocks noGrp="1"/>
          </p:cNvSpPr>
          <p:nvPr>
            <p:ph type="title"/>
          </p:nvPr>
        </p:nvSpPr>
        <p:spPr/>
        <p:txBody>
          <a:bodyPr>
            <a:normAutofit/>
          </a:bodyPr>
          <a:lstStyle/>
          <a:p>
            <a:r>
              <a:rPr lang="zh-CN" altLang="en-US" noProof="1" smtClean="0"/>
              <a:t>单击此处编辑母版标题样式</a:t>
            </a:r>
            <a:endParaRPr lang="zh-CN" altLang="en-US" noProof="1"/>
          </a:p>
        </p:txBody>
      </p:sp>
      <p:sp>
        <p:nvSpPr>
          <p:cNvPr id="8" name="日期占位符 1"/>
          <p:cNvSpPr>
            <a:spLocks noGrp="1"/>
          </p:cNvSpPr>
          <p:nvPr>
            <p:ph type="dt" sz="half" idx="10"/>
          </p:nvPr>
        </p:nvSpPr>
        <p:spPr/>
        <p:txBody>
          <a:bodyPr/>
          <a:lstStyle>
            <a:lvl1pPr>
              <a:buFontTx/>
              <a:buNone/>
              <a:defRPr/>
            </a:lvl1pPr>
          </a:lstStyle>
          <a:p>
            <a:pPr>
              <a:defRPr/>
            </a:pPr>
            <a:fld id="{E92B752D-0769-4B35-9240-35E3DBF12D37}" type="datetimeFigureOut">
              <a:rPr lang="en-US"/>
              <a:pPr>
                <a:defRPr/>
              </a:pPr>
              <a:t>12/27/2017</a:t>
            </a:fld>
            <a:endParaRPr lang="en-US" altLang="en-US" noProof="1"/>
          </a:p>
        </p:txBody>
      </p:sp>
      <p:sp>
        <p:nvSpPr>
          <p:cNvPr id="9"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0"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693099D4-267C-4404-A94D-0C2EE3849DD1}"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MH_Title"/>
          <p:cNvSpPr>
            <a:spLocks noChangeArrowheads="1"/>
          </p:cNvSpPr>
          <p:nvPr/>
        </p:nvSpPr>
        <p:spPr bwMode="auto">
          <a:xfrm>
            <a:off x="3160713" y="2882900"/>
            <a:ext cx="4013200" cy="542925"/>
          </a:xfrm>
          <a:prstGeom prst="roundRect">
            <a:avLst>
              <a:gd name="adj" fmla="val 50000"/>
            </a:avLst>
          </a:prstGeom>
          <a:solidFill>
            <a:schemeClr val="accent1"/>
          </a:solidFill>
          <a:ln w="3175">
            <a:solidFill>
              <a:srgbClr val="FFFFFF">
                <a:alpha val="48996"/>
              </a:srgbClr>
            </a:solidFill>
            <a:round/>
          </a:ln>
        </p:spPr>
        <p:txBody>
          <a:bodyPr lIns="252000" tIns="0" rIns="0" bIns="0" anchor="ctr"/>
          <a:lstStyle/>
          <a:p>
            <a:pPr algn="ctr">
              <a:buFont typeface="Arial" panose="020B0604020202020204" pitchFamily="34" charset="0"/>
              <a:buNone/>
              <a:defRPr/>
            </a:pPr>
            <a:endParaRPr lang="zh-CN" altLang="en-US" sz="2400">
              <a:solidFill>
                <a:srgbClr val="FFFFFF"/>
              </a:solidFill>
              <a:latin typeface="+mn-lt"/>
              <a:ea typeface="+mn-ea"/>
            </a:endParaRPr>
          </a:p>
        </p:txBody>
      </p:sp>
      <p:sp>
        <p:nvSpPr>
          <p:cNvPr id="9" name="MH_Others_3"/>
          <p:cNvSpPr>
            <a:spLocks noChangeArrowheads="1"/>
          </p:cNvSpPr>
          <p:nvPr/>
        </p:nvSpPr>
        <p:spPr bwMode="auto">
          <a:xfrm>
            <a:off x="3160713" y="3011488"/>
            <a:ext cx="280987" cy="282575"/>
          </a:xfrm>
          <a:prstGeom prst="ellipse">
            <a:avLst/>
          </a:prstGeom>
          <a:solidFill>
            <a:schemeClr val="accent1"/>
          </a:solidFill>
          <a:ln w="28575">
            <a:solidFill>
              <a:srgbClr val="FFFFFF"/>
            </a:solidFill>
            <a:round/>
          </a:ln>
        </p:spPr>
        <p:txBody>
          <a:bodyPr bIns="180000" anchor="ctr"/>
          <a:lstStyle/>
          <a:p>
            <a:pPr algn="ctr">
              <a:lnSpc>
                <a:spcPct val="110000"/>
              </a:lnSpc>
              <a:buSzPct val="60000"/>
              <a:buFont typeface="Arial" panose="020B0604020202020204" pitchFamily="34" charset="0"/>
              <a:buNone/>
              <a:defRPr/>
            </a:pPr>
            <a:endParaRPr lang="zh-CN" altLang="zh-CN" sz="7200" b="1">
              <a:solidFill>
                <a:srgbClr val="FFFFFF"/>
              </a:solidFill>
              <a:latin typeface="华文中宋" panose="02010600040101010101" pitchFamily="2" charset="-122"/>
              <a:ea typeface="华文中宋" panose="02010600040101010101" pitchFamily="2" charset="-122"/>
            </a:endParaRPr>
          </a:p>
        </p:txBody>
      </p:sp>
      <p:sp>
        <p:nvSpPr>
          <p:cNvPr id="10" name="MH_Number"/>
          <p:cNvSpPr>
            <a:spLocks noChangeArrowheads="1"/>
          </p:cNvSpPr>
          <p:nvPr/>
        </p:nvSpPr>
        <p:spPr bwMode="auto">
          <a:xfrm>
            <a:off x="2068513" y="2486025"/>
            <a:ext cx="1009650" cy="1009650"/>
          </a:xfrm>
          <a:prstGeom prst="ellipse">
            <a:avLst/>
          </a:prstGeom>
          <a:solidFill>
            <a:srgbClr val="EF7AB3"/>
          </a:solidFill>
          <a:ln w="0" cmpd="sng">
            <a:solidFill>
              <a:srgbClr val="FFFFFF">
                <a:alpha val="48999"/>
              </a:srgbClr>
            </a:solidFill>
            <a:round/>
          </a:ln>
        </p:spPr>
        <p:txBody>
          <a:bodyPr lIns="0" tIns="36000" rIns="0" bIns="0" anchor="ctr">
            <a:normAutofit fontScale="62500" lnSpcReduction="20000"/>
          </a:bodyPr>
          <a:lstStyle>
            <a:lvl1pPr algn="just">
              <a:lnSpc>
                <a:spcPct val="110000"/>
              </a:lnSpc>
              <a:spcBef>
                <a:spcPts val="600"/>
              </a:spcBef>
              <a:buClr>
                <a:schemeClr val="accent1"/>
              </a:buClr>
              <a:buSzPct val="60000"/>
              <a:buFont typeface="Wingdings" panose="05000000000000000000" pitchFamily="2" charset="2"/>
              <a:buChar char=""/>
              <a:defRPr sz="2400">
                <a:solidFill>
                  <a:schemeClr val="accent1"/>
                </a:solidFill>
                <a:latin typeface="幼圆" panose="02010509060101010101" pitchFamily="49" charset="-122"/>
                <a:ea typeface="黑体" panose="02010609060101010101" pitchFamily="49" charset="-122"/>
              </a:defRPr>
            </a:lvl1pPr>
            <a:lvl2pPr marL="742950" indent="-285750" algn="just">
              <a:lnSpc>
                <a:spcPct val="120000"/>
              </a:lnSpc>
              <a:spcAft>
                <a:spcPts val="600"/>
              </a:spcAft>
              <a:buClr>
                <a:srgbClr val="FD958C"/>
              </a:buClr>
              <a:buFont typeface="幼圆" panose="02010509060101010101" pitchFamily="49" charset="-122"/>
              <a:buChar char=" "/>
              <a:defRPr sz="1600">
                <a:solidFill>
                  <a:schemeClr val="tx1"/>
                </a:solidFill>
                <a:latin typeface="幼圆" panose="02010509060101010101" pitchFamily="49" charset="-122"/>
                <a:ea typeface="黑体" panose="02010609060101010101" pitchFamily="49" charset="-122"/>
              </a:defRPr>
            </a:lvl2pPr>
            <a:lvl3pPr marL="1143000" indent="-228600">
              <a:lnSpc>
                <a:spcPct val="90000"/>
              </a:lnSpc>
              <a:spcBef>
                <a:spcPts val="500"/>
              </a:spcBef>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a:spcBef>
                <a:spcPct val="0"/>
              </a:spcBef>
              <a:buClrTx/>
              <a:buSzTx/>
              <a:buFont typeface="Arial" panose="020B0604020202020204" pitchFamily="34" charset="0"/>
              <a:buNone/>
              <a:defRPr/>
            </a:pPr>
            <a:endParaRPr lang="zh-CN" altLang="en-US" sz="7200" b="1" noProof="1">
              <a:solidFill>
                <a:srgbClr val="FFFFFF"/>
              </a:solidFill>
              <a:ea typeface="华文中宋" panose="02010600040101010101" pitchFamily="2" charset="-122"/>
            </a:endParaRPr>
          </a:p>
        </p:txBody>
      </p:sp>
      <p:sp>
        <p:nvSpPr>
          <p:cNvPr id="11"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3160800" y="2883600"/>
            <a:ext cx="4014000" cy="543600"/>
          </a:xfrm>
        </p:spPr>
        <p:txBody>
          <a:bodyPr anchor="ctr">
            <a:normAutofit/>
          </a:bodyPr>
          <a:lstStyle>
            <a:lvl1pPr algn="ctr">
              <a:defRPr sz="2400" b="0">
                <a:solidFill>
                  <a:schemeClr val="bg1"/>
                </a:solidFill>
              </a:defRPr>
            </a:lvl1pPr>
          </a:lstStyle>
          <a:p>
            <a:r>
              <a:rPr lang="zh-CN" altLang="en-US" noProof="1" smtClean="0"/>
              <a:t>单击此处编辑母版标题样式</a:t>
            </a:r>
            <a:endParaRPr lang="zh-CN" altLang="en-US" noProof="1"/>
          </a:p>
        </p:txBody>
      </p:sp>
      <p:sp>
        <p:nvSpPr>
          <p:cNvPr id="12" name="日期占位符 2"/>
          <p:cNvSpPr>
            <a:spLocks noGrp="1"/>
          </p:cNvSpPr>
          <p:nvPr>
            <p:ph type="dt" sz="half" idx="10"/>
          </p:nvPr>
        </p:nvSpPr>
        <p:spPr/>
        <p:txBody>
          <a:bodyPr/>
          <a:lstStyle>
            <a:lvl1pPr>
              <a:buFontTx/>
              <a:buNone/>
              <a:defRPr/>
            </a:lvl1pPr>
          </a:lstStyle>
          <a:p>
            <a:pPr>
              <a:defRPr/>
            </a:pPr>
            <a:fld id="{5A278917-05B6-4C4D-8CB0-9B7AAF1CFEFC}" type="datetimeFigureOut">
              <a:rPr lang="en-US"/>
              <a:pPr>
                <a:defRPr/>
              </a:pPr>
              <a:t>12/27/2017</a:t>
            </a:fld>
            <a:endParaRPr lang="en-US" altLang="en-US" noProof="1"/>
          </a:p>
        </p:txBody>
      </p:sp>
      <p:sp>
        <p:nvSpPr>
          <p:cNvPr id="13" name="页脚占位符 3"/>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4" name="灯片编号占位符 4"/>
          <p:cNvSpPr>
            <a:spLocks noGrp="1"/>
          </p:cNvSpPr>
          <p:nvPr>
            <p:ph type="sldNum" sz="quarter" idx="12"/>
          </p:nvPr>
        </p:nvSpPr>
        <p:spPr/>
        <p:txBody>
          <a:bodyPr/>
          <a:lstStyle>
            <a:lvl1pPr fontAlgn="auto">
              <a:spcBef>
                <a:spcPts val="0"/>
              </a:spcBef>
              <a:spcAft>
                <a:spcPts val="0"/>
              </a:spcAft>
              <a:buFontTx/>
              <a:buNone/>
              <a:defRPr/>
            </a:lvl1pPr>
          </a:lstStyle>
          <a:p>
            <a:pPr>
              <a:defRPr/>
            </a:pPr>
            <a:fld id="{B7AE1BCD-124D-4633-A941-BC8833382ACB}"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grpSp>
        <p:nvGrpSpPr>
          <p:cNvPr id="5" name="组合 32"/>
          <p:cNvGrpSpPr>
            <a:grpSpLocks/>
          </p:cNvGrpSpPr>
          <p:nvPr/>
        </p:nvGrpSpPr>
        <p:grpSpPr bwMode="auto">
          <a:xfrm>
            <a:off x="0" y="3810000"/>
            <a:ext cx="9144000" cy="3074988"/>
            <a:chOff x="0" y="0"/>
            <a:chExt cx="9144000" cy="3075384"/>
          </a:xfrm>
        </p:grpSpPr>
        <p:pic>
          <p:nvPicPr>
            <p:cNvPr id="6"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7" name="矩形 31"/>
            <p:cNvGrpSpPr>
              <a:grpSpLocks/>
            </p:cNvGrpSpPr>
            <p:nvPr/>
          </p:nvGrpSpPr>
          <p:grpSpPr bwMode="auto">
            <a:xfrm>
              <a:off x="0" y="0"/>
              <a:ext cx="9144000" cy="2194560"/>
              <a:chOff x="0" y="0"/>
              <a:chExt cx="9144000" cy="2194560"/>
            </a:xfrm>
          </p:grpSpPr>
          <p:pic>
            <p:nvPicPr>
              <p:cNvPr id="8"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9"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0"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220400" y="1760400"/>
            <a:ext cx="6764400" cy="1897200"/>
          </a:xfrm>
        </p:spPr>
        <p:txBody>
          <a:bodyPr>
            <a:normAutofit/>
          </a:bodyPr>
          <a:lstStyle>
            <a:lvl1pPr marL="285750" indent="-285750" algn="just">
              <a:buFont typeface="Wingdings" panose="05000000000000000000" pitchFamily="2" charset="2"/>
              <a:buChar char="u"/>
              <a:defRPr sz="2400">
                <a:solidFill>
                  <a:schemeClr val="tx1"/>
                </a:solidFill>
              </a:defRPr>
            </a:lvl1pPr>
            <a:lvl2pPr marL="628650" indent="-285750" algn="just">
              <a:buFont typeface="Wingdings" panose="05000000000000000000" pitchFamily="2" charset="2"/>
              <a:buChar char="u"/>
              <a:defRPr sz="2000">
                <a:solidFill>
                  <a:schemeClr val="tx1"/>
                </a:solidFill>
              </a:defRPr>
            </a:lvl2pPr>
            <a:lvl3pPr marL="1200150" indent="-285750" algn="just">
              <a:buFont typeface="Wingdings" panose="05000000000000000000" pitchFamily="2" charset="2"/>
              <a:buChar char="u"/>
              <a:defRPr sz="1800">
                <a:solidFill>
                  <a:schemeClr val="tx1"/>
                </a:solidFill>
              </a:defRPr>
            </a:lvl3pPr>
            <a:lvl4pPr marL="1657350" indent="-285750" algn="just">
              <a:buFont typeface="Wingdings" panose="05000000000000000000" pitchFamily="2" charset="2"/>
              <a:buChar char="u"/>
              <a:defRPr sz="1800">
                <a:solidFill>
                  <a:schemeClr val="tx1"/>
                </a:solidFill>
              </a:defRPr>
            </a:lvl4pPr>
            <a:lvl5pPr marL="2114550" indent="-285750" algn="just">
              <a:buFont typeface="Wingdings" panose="05000000000000000000" pitchFamily="2" charset="2"/>
              <a:buChar char="u"/>
              <a:defRPr sz="1800">
                <a:solidFill>
                  <a:schemeClr val="tx1"/>
                </a:solidFill>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1220400" y="3643200"/>
            <a:ext cx="6764400" cy="1886400"/>
          </a:xfrm>
        </p:spPr>
        <p:txBody>
          <a:bodyPr>
            <a:normAutofit/>
          </a:bodyPr>
          <a:lstStyle>
            <a:lvl1pPr marL="285750" indent="-285750" algn="just">
              <a:buFont typeface="Wingdings" panose="05000000000000000000" pitchFamily="2" charset="2"/>
              <a:buChar char="u"/>
              <a:defRPr sz="2400">
                <a:solidFill>
                  <a:schemeClr val="tx1"/>
                </a:solidFill>
              </a:defRPr>
            </a:lvl1pPr>
            <a:lvl2pPr marL="628650" indent="-285750" algn="just" defTabSz="-635">
              <a:buFont typeface="Wingdings" panose="05000000000000000000" pitchFamily="2" charset="2"/>
              <a:buChar char="u"/>
              <a:tabLst>
                <a:tab pos="534670" algn="l"/>
              </a:tabLst>
              <a:defRPr sz="2000">
                <a:solidFill>
                  <a:schemeClr val="tx1"/>
                </a:solidFill>
              </a:defRPr>
            </a:lvl2pPr>
            <a:lvl3pPr marL="1200150" indent="-285750" algn="just">
              <a:buFont typeface="Wingdings" panose="05000000000000000000" pitchFamily="2" charset="2"/>
              <a:buChar char="u"/>
              <a:defRPr sz="1800">
                <a:solidFill>
                  <a:schemeClr val="tx1"/>
                </a:solidFill>
              </a:defRPr>
            </a:lvl3pPr>
            <a:lvl4pPr marL="1657350" indent="-285750" algn="just">
              <a:buFont typeface="Wingdings" panose="05000000000000000000" pitchFamily="2" charset="2"/>
              <a:buChar char="u"/>
              <a:defRPr sz="1800">
                <a:solidFill>
                  <a:schemeClr val="tx1"/>
                </a:solidFill>
              </a:defRPr>
            </a:lvl4pPr>
            <a:lvl5pPr marL="2114550" indent="-285750" algn="just">
              <a:buFont typeface="Wingdings" panose="05000000000000000000" pitchFamily="2" charset="2"/>
              <a:buChar char="u"/>
              <a:defRPr sz="1800">
                <a:solidFill>
                  <a:schemeClr val="tx1"/>
                </a:solidFill>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1" name="日期占位符 1"/>
          <p:cNvSpPr>
            <a:spLocks noGrp="1"/>
          </p:cNvSpPr>
          <p:nvPr>
            <p:ph type="dt" sz="half" idx="10"/>
          </p:nvPr>
        </p:nvSpPr>
        <p:spPr/>
        <p:txBody>
          <a:bodyPr/>
          <a:lstStyle>
            <a:lvl1pPr>
              <a:buFontTx/>
              <a:buNone/>
              <a:defRPr/>
            </a:lvl1pPr>
          </a:lstStyle>
          <a:p>
            <a:pPr>
              <a:defRPr/>
            </a:pPr>
            <a:fld id="{5856A39A-E8E9-4534-8DE8-63D353F39222}" type="datetimeFigureOut">
              <a:rPr lang="en-US"/>
              <a:pPr>
                <a:defRPr/>
              </a:pPr>
              <a:t>12/27/2017</a:t>
            </a:fld>
            <a:endParaRPr lang="en-US" altLang="en-US" noProof="1"/>
          </a:p>
        </p:txBody>
      </p:sp>
      <p:sp>
        <p:nvSpPr>
          <p:cNvPr id="12"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3"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37CC4C96-AB31-43F0-9B9B-8D21BFB37533}"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grpSp>
        <p:nvGrpSpPr>
          <p:cNvPr id="7" name="组合 32"/>
          <p:cNvGrpSpPr>
            <a:grpSpLocks/>
          </p:cNvGrpSpPr>
          <p:nvPr/>
        </p:nvGrpSpPr>
        <p:grpSpPr bwMode="auto">
          <a:xfrm>
            <a:off x="0" y="3810000"/>
            <a:ext cx="9144000" cy="3074988"/>
            <a:chOff x="0" y="0"/>
            <a:chExt cx="9144000" cy="3075384"/>
          </a:xfrm>
        </p:grpSpPr>
        <p:pic>
          <p:nvPicPr>
            <p:cNvPr id="8"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9" name="矩形 31"/>
            <p:cNvGrpSpPr>
              <a:grpSpLocks/>
            </p:cNvGrpSpPr>
            <p:nvPr/>
          </p:nvGrpSpPr>
          <p:grpSpPr bwMode="auto">
            <a:xfrm>
              <a:off x="0" y="0"/>
              <a:ext cx="9144000" cy="2194560"/>
              <a:chOff x="0" y="0"/>
              <a:chExt cx="9144000" cy="2194560"/>
            </a:xfrm>
          </p:grpSpPr>
          <p:pic>
            <p:nvPicPr>
              <p:cNvPr id="10"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11"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3" name="日期占位符 1"/>
          <p:cNvSpPr>
            <a:spLocks noGrp="1"/>
          </p:cNvSpPr>
          <p:nvPr>
            <p:ph type="dt" sz="half" idx="10"/>
          </p:nvPr>
        </p:nvSpPr>
        <p:spPr/>
        <p:txBody>
          <a:bodyPr/>
          <a:lstStyle>
            <a:lvl1pPr>
              <a:buFontTx/>
              <a:buNone/>
              <a:defRPr/>
            </a:lvl1pPr>
          </a:lstStyle>
          <a:p>
            <a:pPr>
              <a:defRPr/>
            </a:pPr>
            <a:fld id="{BEEF615B-9FB0-45FB-A800-5529BA51F09A}" type="datetimeFigureOut">
              <a:rPr lang="en-US"/>
              <a:pPr>
                <a:defRPr/>
              </a:pPr>
              <a:t>12/27/2017</a:t>
            </a:fld>
            <a:endParaRPr lang="en-US" altLang="en-US" noProof="1"/>
          </a:p>
        </p:txBody>
      </p:sp>
      <p:sp>
        <p:nvSpPr>
          <p:cNvPr id="14"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5"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E059352A-469D-4F82-8B54-A48D649648C7}"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任意多边形 36"/>
          <p:cNvSpPr>
            <a:spLocks noChangeArrowheads="1"/>
          </p:cNvSpPr>
          <p:nvPr/>
        </p:nvSpPr>
        <p:spPr bwMode="auto">
          <a:xfrm flipH="1">
            <a:off x="4597400" y="1981200"/>
            <a:ext cx="2228850" cy="36750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9" name="任意多边形 34"/>
          <p:cNvSpPr>
            <a:spLocks noChangeArrowheads="1"/>
          </p:cNvSpPr>
          <p:nvPr/>
        </p:nvSpPr>
        <p:spPr bwMode="auto">
          <a:xfrm>
            <a:off x="2368550" y="1187450"/>
            <a:ext cx="2228850" cy="368141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740E4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0" name="任意多边形 35"/>
          <p:cNvSpPr>
            <a:spLocks noChangeArrowheads="1"/>
          </p:cNvSpPr>
          <p:nvPr/>
        </p:nvSpPr>
        <p:spPr bwMode="auto">
          <a:xfrm>
            <a:off x="236855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1" name="任意多边形 38"/>
          <p:cNvSpPr>
            <a:spLocks noChangeArrowheads="1"/>
          </p:cNvSpPr>
          <p:nvPr/>
        </p:nvSpPr>
        <p:spPr bwMode="auto">
          <a:xfrm flipH="1">
            <a:off x="459740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chemeClr val="accent1"/>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2354400" y="2628000"/>
            <a:ext cx="4474800" cy="1569600"/>
          </a:xfrm>
        </p:spPr>
        <p:txBody>
          <a:bodyPr anchor="ctr">
            <a:noAutofit/>
          </a:bodyPr>
          <a:lstStyle>
            <a:lvl1pPr algn="ctr">
              <a:defRPr sz="8000" b="0">
                <a:solidFill>
                  <a:schemeClr val="bg1"/>
                </a:solidFill>
              </a:defRPr>
            </a:lvl1pPr>
          </a:lstStyle>
          <a:p>
            <a:r>
              <a:rPr lang="zh-CN" altLang="en-US" noProof="1" smtClean="0"/>
              <a:t>单击此处编辑母版标题样式</a:t>
            </a:r>
            <a:endParaRPr lang="zh-CN" altLang="en-US" noProof="1"/>
          </a:p>
        </p:txBody>
      </p:sp>
      <p:sp>
        <p:nvSpPr>
          <p:cNvPr id="13" name="日期占位符 2"/>
          <p:cNvSpPr>
            <a:spLocks noGrp="1"/>
          </p:cNvSpPr>
          <p:nvPr>
            <p:ph type="dt" sz="half" idx="10"/>
          </p:nvPr>
        </p:nvSpPr>
        <p:spPr/>
        <p:txBody>
          <a:bodyPr/>
          <a:lstStyle>
            <a:lvl1pPr>
              <a:buFontTx/>
              <a:buNone/>
              <a:defRPr/>
            </a:lvl1pPr>
          </a:lstStyle>
          <a:p>
            <a:pPr>
              <a:defRPr/>
            </a:pPr>
            <a:fld id="{1D5D2896-57C8-47E3-84B4-9EC62358559E}" type="datetimeFigureOut">
              <a:rPr lang="en-US"/>
              <a:pPr>
                <a:defRPr/>
              </a:pPr>
              <a:t>12/27/2017</a:t>
            </a:fld>
            <a:endParaRPr lang="en-US" altLang="en-US" noProof="1"/>
          </a:p>
        </p:txBody>
      </p:sp>
      <p:sp>
        <p:nvSpPr>
          <p:cNvPr id="14" name="页脚占位符 3"/>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5" name="灯片编号占位符 4"/>
          <p:cNvSpPr>
            <a:spLocks noGrp="1"/>
          </p:cNvSpPr>
          <p:nvPr>
            <p:ph type="sldNum" sz="quarter" idx="12"/>
          </p:nvPr>
        </p:nvSpPr>
        <p:spPr/>
        <p:txBody>
          <a:bodyPr/>
          <a:lstStyle>
            <a:lvl1pPr fontAlgn="auto">
              <a:spcBef>
                <a:spcPts val="0"/>
              </a:spcBef>
              <a:spcAft>
                <a:spcPts val="0"/>
              </a:spcAft>
              <a:buFontTx/>
              <a:buNone/>
              <a:defRPr/>
            </a:lvl1pPr>
          </a:lstStyle>
          <a:p>
            <a:pPr>
              <a:defRPr/>
            </a:pPr>
            <a:fld id="{55AD3C79-783A-4FD0-B705-197B7ED0D36C}"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grpSp>
        <p:nvGrpSpPr>
          <p:cNvPr id="7" name="组合 32"/>
          <p:cNvGrpSpPr>
            <a:grpSpLocks/>
          </p:cNvGrpSpPr>
          <p:nvPr/>
        </p:nvGrpSpPr>
        <p:grpSpPr bwMode="auto">
          <a:xfrm>
            <a:off x="0" y="3810000"/>
            <a:ext cx="9144000" cy="3074988"/>
            <a:chOff x="0" y="0"/>
            <a:chExt cx="9144000" cy="3075384"/>
          </a:xfrm>
        </p:grpSpPr>
        <p:pic>
          <p:nvPicPr>
            <p:cNvPr id="8"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9" name="矩形 31"/>
            <p:cNvGrpSpPr>
              <a:grpSpLocks/>
            </p:cNvGrpSpPr>
            <p:nvPr/>
          </p:nvGrpSpPr>
          <p:grpSpPr bwMode="auto">
            <a:xfrm>
              <a:off x="0" y="0"/>
              <a:ext cx="9144000" cy="2194560"/>
              <a:chOff x="0" y="0"/>
              <a:chExt cx="9144000" cy="2194560"/>
            </a:xfrm>
          </p:grpSpPr>
          <p:pic>
            <p:nvPicPr>
              <p:cNvPr id="10"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11"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3" name="日期占位符 1"/>
          <p:cNvSpPr>
            <a:spLocks noGrp="1"/>
          </p:cNvSpPr>
          <p:nvPr>
            <p:ph type="dt" sz="half" idx="10"/>
          </p:nvPr>
        </p:nvSpPr>
        <p:spPr/>
        <p:txBody>
          <a:bodyPr/>
          <a:lstStyle>
            <a:lvl1pPr>
              <a:buFontTx/>
              <a:buNone/>
              <a:defRPr/>
            </a:lvl1pPr>
          </a:lstStyle>
          <a:p>
            <a:pPr>
              <a:defRPr/>
            </a:pPr>
            <a:fld id="{76F8FBAD-1477-4FBD-B1D8-77107B5EA1CA}" type="datetimeFigureOut">
              <a:rPr lang="en-US"/>
              <a:pPr>
                <a:defRPr/>
              </a:pPr>
              <a:t>12/27/2017</a:t>
            </a:fld>
            <a:endParaRPr lang="en-US" altLang="en-US" noProof="1"/>
          </a:p>
        </p:txBody>
      </p:sp>
      <p:sp>
        <p:nvSpPr>
          <p:cNvPr id="14"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5"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001BB1BA-E5D7-4685-910B-FEC1D7E34085}"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2" name="组合 32"/>
          <p:cNvGrpSpPr>
            <a:grpSpLocks/>
          </p:cNvGrpSpPr>
          <p:nvPr/>
        </p:nvGrpSpPr>
        <p:grpSpPr bwMode="auto">
          <a:xfrm>
            <a:off x="0" y="3810000"/>
            <a:ext cx="9144000" cy="3074988"/>
            <a:chOff x="0" y="0"/>
            <a:chExt cx="9144000" cy="3075384"/>
          </a:xfrm>
        </p:grpSpPr>
        <p:pic>
          <p:nvPicPr>
            <p:cNvPr id="3"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4" name="矩形 31"/>
            <p:cNvGrpSpPr>
              <a:grpSpLocks/>
            </p:cNvGrpSpPr>
            <p:nvPr/>
          </p:nvGrpSpPr>
          <p:grpSpPr bwMode="auto">
            <a:xfrm>
              <a:off x="0" y="0"/>
              <a:ext cx="9144000" cy="2194560"/>
              <a:chOff x="0" y="0"/>
              <a:chExt cx="9144000" cy="2194560"/>
            </a:xfrm>
          </p:grpSpPr>
          <p:pic>
            <p:nvPicPr>
              <p:cNvPr id="5"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6"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7"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8" name="日期占位符 1"/>
          <p:cNvSpPr>
            <a:spLocks noGrp="1"/>
          </p:cNvSpPr>
          <p:nvPr>
            <p:ph type="dt" sz="half" idx="10"/>
          </p:nvPr>
        </p:nvSpPr>
        <p:spPr/>
        <p:txBody>
          <a:bodyPr/>
          <a:lstStyle>
            <a:lvl1pPr>
              <a:buFontTx/>
              <a:buNone/>
              <a:defRPr/>
            </a:lvl1pPr>
          </a:lstStyle>
          <a:p>
            <a:pPr>
              <a:defRPr/>
            </a:pPr>
            <a:fld id="{DC61DE31-7258-48D8-8FCE-40BD9D87E1FB}" type="datetimeFigureOut">
              <a:rPr lang="en-US"/>
              <a:pPr>
                <a:defRPr/>
              </a:pPr>
              <a:t>12/27/2017</a:t>
            </a:fld>
            <a:endParaRPr lang="en-US" altLang="en-US" noProof="1"/>
          </a:p>
        </p:txBody>
      </p:sp>
      <p:sp>
        <p:nvSpPr>
          <p:cNvPr id="9"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0"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B665DDAA-5ED5-4B8F-A6ED-A06C621EAD73}"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图片与标题">
    <p:bg>
      <p:bgPr>
        <a:solidFill>
          <a:schemeClr val="bg1"/>
        </a:solidFill>
        <a:effectLst/>
      </p:bgPr>
    </p:bg>
    <p:spTree>
      <p:nvGrpSpPr>
        <p:cNvPr id="1" name=""/>
        <p:cNvGrpSpPr/>
        <p:nvPr/>
      </p:nvGrpSpPr>
      <p:grpSpPr>
        <a:xfrm>
          <a:off x="0" y="0"/>
          <a:ext cx="0" cy="0"/>
          <a:chOff x="0" y="0"/>
          <a:chExt cx="0" cy="0"/>
        </a:xfrm>
      </p:grpSpPr>
      <p:grpSp>
        <p:nvGrpSpPr>
          <p:cNvPr id="5" name="组合 32"/>
          <p:cNvGrpSpPr>
            <a:grpSpLocks/>
          </p:cNvGrpSpPr>
          <p:nvPr/>
        </p:nvGrpSpPr>
        <p:grpSpPr bwMode="auto">
          <a:xfrm>
            <a:off x="0" y="3810000"/>
            <a:ext cx="9144000" cy="3074988"/>
            <a:chOff x="0" y="0"/>
            <a:chExt cx="9144000" cy="3075384"/>
          </a:xfrm>
        </p:grpSpPr>
        <p:pic>
          <p:nvPicPr>
            <p:cNvPr id="6"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7" name="矩形 31"/>
            <p:cNvGrpSpPr>
              <a:grpSpLocks/>
            </p:cNvGrpSpPr>
            <p:nvPr/>
          </p:nvGrpSpPr>
          <p:grpSpPr bwMode="auto">
            <a:xfrm>
              <a:off x="0" y="0"/>
              <a:ext cx="9144000" cy="2194560"/>
              <a:chOff x="0" y="0"/>
              <a:chExt cx="9144000" cy="2194560"/>
            </a:xfrm>
          </p:grpSpPr>
          <p:pic>
            <p:nvPicPr>
              <p:cNvPr id="8"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9"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0" name="菱形 25"/>
          <p:cNvSpPr>
            <a:spLocks noChangeArrowheads="1"/>
          </p:cNvSpPr>
          <p:nvPr/>
        </p:nvSpPr>
        <p:spPr bwMode="auto">
          <a:xfrm>
            <a:off x="4722813" y="3087688"/>
            <a:ext cx="2141537" cy="2144712"/>
          </a:xfrm>
          <a:prstGeom prst="diamond">
            <a:avLst/>
          </a:prstGeom>
          <a:solidFill>
            <a:srgbClr val="EF7AB3"/>
          </a:solidFill>
          <a:ln w="9525">
            <a:noFill/>
            <a:miter lim="800000"/>
          </a:ln>
        </p:spPr>
        <p:txBody>
          <a:bodyPr lIns="0" tIns="0" rIns="0" bIns="0" anchor="ctr"/>
          <a:lstStyle/>
          <a:p>
            <a:pPr algn="ctr">
              <a:lnSpc>
                <a:spcPct val="130000"/>
              </a:lnSpc>
              <a:buSzPct val="60000"/>
              <a:buFont typeface="Wingdings" panose="05000000000000000000" pitchFamily="2" charset="2"/>
              <a:buNone/>
              <a:defRPr/>
            </a:pPr>
            <a:endParaRPr lang="zh-CN" altLang="en-US" sz="2800">
              <a:solidFill>
                <a:srgbClr val="FFFFFF"/>
              </a:solidFill>
              <a:latin typeface="+mn-lt"/>
              <a:ea typeface="+mn-ea"/>
            </a:endParaRPr>
          </a:p>
        </p:txBody>
      </p:sp>
      <p:sp>
        <p:nvSpPr>
          <p:cNvPr id="11" name="菱形 2"/>
          <p:cNvSpPr>
            <a:spLocks noChangeArrowheads="1"/>
          </p:cNvSpPr>
          <p:nvPr/>
        </p:nvSpPr>
        <p:spPr bwMode="auto">
          <a:xfrm>
            <a:off x="4273550" y="3371850"/>
            <a:ext cx="725488" cy="727075"/>
          </a:xfrm>
          <a:prstGeom prst="diamond">
            <a:avLst/>
          </a:prstGeom>
          <a:solidFill>
            <a:srgbClr val="F4A6CC"/>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12" name="菱形 20"/>
          <p:cNvSpPr>
            <a:spLocks noChangeArrowheads="1"/>
          </p:cNvSpPr>
          <p:nvPr/>
        </p:nvSpPr>
        <p:spPr bwMode="auto">
          <a:xfrm>
            <a:off x="3879850" y="4221163"/>
            <a:ext cx="1512888" cy="1511300"/>
          </a:xfrm>
          <a:prstGeom prst="diamond">
            <a:avLst/>
          </a:prstGeom>
          <a:solidFill>
            <a:srgbClr val="FAD3E6"/>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13"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1087200" y="457200"/>
            <a:ext cx="6912000" cy="493200"/>
          </a:xfrm>
        </p:spPr>
        <p:txBody>
          <a:bodyPr/>
          <a:lstStyle>
            <a:lvl1pPr>
              <a:defRPr sz="2800" b="0">
                <a:solidFill>
                  <a:schemeClr val="accent1"/>
                </a:solidFill>
              </a:defRPr>
            </a:lvl1pPr>
          </a:lstStyle>
          <a:p>
            <a:r>
              <a:rPr lang="zh-CN" altLang="en-US" noProof="1" smtClean="0"/>
              <a:t>单击此处编辑母版标题样式</a:t>
            </a:r>
            <a:endParaRPr lang="zh-CN" altLang="en-US" noProof="1"/>
          </a:p>
        </p:txBody>
      </p:sp>
      <p:sp>
        <p:nvSpPr>
          <p:cNvPr id="4" name="文本占位符 3"/>
          <p:cNvSpPr>
            <a:spLocks noGrp="1"/>
          </p:cNvSpPr>
          <p:nvPr>
            <p:ph type="body" sz="half" idx="2"/>
          </p:nvPr>
        </p:nvSpPr>
        <p:spPr>
          <a:xfrm>
            <a:off x="1101600" y="1321200"/>
            <a:ext cx="6912000" cy="8820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14" name="日期占位符 2"/>
          <p:cNvSpPr>
            <a:spLocks noGrp="1"/>
          </p:cNvSpPr>
          <p:nvPr>
            <p:ph type="dt" sz="half" idx="10"/>
          </p:nvPr>
        </p:nvSpPr>
        <p:spPr/>
        <p:txBody>
          <a:bodyPr/>
          <a:lstStyle>
            <a:lvl1pPr>
              <a:buFontTx/>
              <a:buNone/>
              <a:defRPr/>
            </a:lvl1pPr>
          </a:lstStyle>
          <a:p>
            <a:pPr>
              <a:defRPr/>
            </a:pPr>
            <a:fld id="{5EDBE555-FFCF-442A-9B3E-153B6AB49FF1}" type="datetimeFigureOut">
              <a:rPr lang="en-US"/>
              <a:pPr>
                <a:defRPr/>
              </a:pPr>
              <a:t>12/27/2017</a:t>
            </a:fld>
            <a:endParaRPr lang="en-US" altLang="en-US" noProof="1"/>
          </a:p>
        </p:txBody>
      </p:sp>
      <p:sp>
        <p:nvSpPr>
          <p:cNvPr id="15" name="页脚占位符 4"/>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6" name="灯片编号占位符 5"/>
          <p:cNvSpPr>
            <a:spLocks noGrp="1"/>
          </p:cNvSpPr>
          <p:nvPr>
            <p:ph type="sldNum" sz="quarter" idx="12"/>
          </p:nvPr>
        </p:nvSpPr>
        <p:spPr/>
        <p:txBody>
          <a:bodyPr/>
          <a:lstStyle>
            <a:lvl1pPr fontAlgn="auto">
              <a:spcBef>
                <a:spcPts val="0"/>
              </a:spcBef>
              <a:spcAft>
                <a:spcPts val="0"/>
              </a:spcAft>
              <a:buFontTx/>
              <a:buNone/>
              <a:defRPr/>
            </a:lvl1pPr>
          </a:lstStyle>
          <a:p>
            <a:pPr>
              <a:defRPr/>
            </a:pPr>
            <a:fld id="{E9AE2265-368B-42A1-8C80-3F7BD3EF6212}"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grpSp>
        <p:nvGrpSpPr>
          <p:cNvPr id="4" name="组合 32"/>
          <p:cNvGrpSpPr>
            <a:grpSpLocks/>
          </p:cNvGrpSpPr>
          <p:nvPr/>
        </p:nvGrpSpPr>
        <p:grpSpPr bwMode="auto">
          <a:xfrm>
            <a:off x="0" y="3810000"/>
            <a:ext cx="9144000" cy="3074988"/>
            <a:chOff x="0" y="0"/>
            <a:chExt cx="9144000" cy="3075384"/>
          </a:xfrm>
        </p:grpSpPr>
        <p:pic>
          <p:nvPicPr>
            <p:cNvPr id="5"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6" name="矩形 31"/>
            <p:cNvGrpSpPr>
              <a:grpSpLocks/>
            </p:cNvGrpSpPr>
            <p:nvPr/>
          </p:nvGrpSpPr>
          <p:grpSpPr bwMode="auto">
            <a:xfrm>
              <a:off x="0" y="0"/>
              <a:ext cx="9144000" cy="2194560"/>
              <a:chOff x="0" y="0"/>
              <a:chExt cx="9144000" cy="2194560"/>
            </a:xfrm>
          </p:grpSpPr>
          <p:pic>
            <p:nvPicPr>
              <p:cNvPr id="7"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8"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竖排标题 1"/>
          <p:cNvSpPr>
            <a:spLocks noGrp="1"/>
          </p:cNvSpPr>
          <p:nvPr>
            <p:ph type="title" orient="vert"/>
          </p:nvPr>
        </p:nvSpPr>
        <p:spPr>
          <a:xfrm>
            <a:off x="7541602" y="234950"/>
            <a:ext cx="1250706" cy="598328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539263" y="234950"/>
            <a:ext cx="6849940" cy="598328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 name="日期占位符 1"/>
          <p:cNvSpPr>
            <a:spLocks noGrp="1"/>
          </p:cNvSpPr>
          <p:nvPr>
            <p:ph type="dt" sz="half" idx="10"/>
          </p:nvPr>
        </p:nvSpPr>
        <p:spPr/>
        <p:txBody>
          <a:bodyPr/>
          <a:lstStyle>
            <a:lvl1pPr>
              <a:buFontTx/>
              <a:buNone/>
              <a:defRPr/>
            </a:lvl1pPr>
          </a:lstStyle>
          <a:p>
            <a:pPr>
              <a:defRPr/>
            </a:pPr>
            <a:fld id="{F3C4F1CC-27BF-4683-9314-E82F22B1753B}"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966E0B0F-9D41-461B-81E9-B660736319E9}"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grpSp>
        <p:nvGrpSpPr>
          <p:cNvPr id="4" name="组合 32"/>
          <p:cNvGrpSpPr>
            <a:grpSpLocks/>
          </p:cNvGrpSpPr>
          <p:nvPr/>
        </p:nvGrpSpPr>
        <p:grpSpPr bwMode="auto">
          <a:xfrm>
            <a:off x="0" y="3810000"/>
            <a:ext cx="9144000" cy="3074988"/>
            <a:chOff x="0" y="0"/>
            <a:chExt cx="9144000" cy="3075384"/>
          </a:xfrm>
        </p:grpSpPr>
        <p:pic>
          <p:nvPicPr>
            <p:cNvPr id="5"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6" name="矩形 31"/>
            <p:cNvGrpSpPr>
              <a:grpSpLocks/>
            </p:cNvGrpSpPr>
            <p:nvPr/>
          </p:nvGrpSpPr>
          <p:grpSpPr bwMode="auto">
            <a:xfrm>
              <a:off x="0" y="0"/>
              <a:ext cx="9144000" cy="2194560"/>
              <a:chOff x="0" y="0"/>
              <a:chExt cx="9144000" cy="2194560"/>
            </a:xfrm>
          </p:grpSpPr>
          <p:pic>
            <p:nvPicPr>
              <p:cNvPr id="7"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8"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3" name="内容占位符 2"/>
          <p:cNvSpPr>
            <a:spLocks noGrp="1"/>
          </p:cNvSpPr>
          <p:nvPr>
            <p:ph idx="1"/>
          </p:nvPr>
        </p:nvSpPr>
        <p:spPr>
          <a:xfrm>
            <a:off x="628200" y="408675"/>
            <a:ext cx="7887600" cy="5810400"/>
          </a:xfrm>
        </p:spPr>
        <p:txBody>
          <a:bodyPr/>
          <a:lstStyle>
            <a:lvl1pPr>
              <a:defRPr sz="2400"/>
            </a:lvl1pPr>
            <a:lvl2pPr>
              <a:defRPr sz="2000"/>
            </a:lvl2pPr>
            <a:lvl3pPr>
              <a:defRPr sz="18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 name="日期占位符 1"/>
          <p:cNvSpPr>
            <a:spLocks noGrp="1"/>
          </p:cNvSpPr>
          <p:nvPr>
            <p:ph type="dt" sz="half" idx="10"/>
          </p:nvPr>
        </p:nvSpPr>
        <p:spPr/>
        <p:txBody>
          <a:bodyPr/>
          <a:lstStyle>
            <a:lvl1pPr>
              <a:buFontTx/>
              <a:buNone/>
              <a:defRPr/>
            </a:lvl1pPr>
          </a:lstStyle>
          <a:p>
            <a:pPr>
              <a:defRPr/>
            </a:pPr>
            <a:fld id="{B7AF878C-9AA1-4FF5-B568-14699D9C2ED7}"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76F2212D-605B-4F20-BF1A-B6F36E9C3675}"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4" name="组合 9"/>
          <p:cNvGrpSpPr>
            <a:grpSpLocks/>
          </p:cNvGrpSpPr>
          <p:nvPr/>
        </p:nvGrpSpPr>
        <p:grpSpPr bwMode="auto">
          <a:xfrm>
            <a:off x="0" y="0"/>
            <a:ext cx="9144000" cy="6878638"/>
            <a:chOff x="0" y="0"/>
            <a:chExt cx="9144000" cy="6878370"/>
          </a:xfrm>
        </p:grpSpPr>
        <p:pic>
          <p:nvPicPr>
            <p:cNvPr id="5" name="图片 10"/>
            <p:cNvPicPr>
              <a:picLocks noChangeAspect="1" noChangeArrowheads="1"/>
            </p:cNvPicPr>
            <p:nvPr userDrawn="1"/>
          </p:nvPicPr>
          <p:blipFill>
            <a:blip r:embed="rId2"/>
            <a:srcRect l="275" r="700"/>
            <a:stretch>
              <a:fillRect/>
            </a:stretch>
          </p:blipFill>
          <p:spPr bwMode="auto">
            <a:xfrm>
              <a:off x="0" y="2181094"/>
              <a:ext cx="9144000" cy="4697276"/>
            </a:xfrm>
            <a:prstGeom prst="rect">
              <a:avLst/>
            </a:prstGeom>
            <a:noFill/>
            <a:ln w="9525">
              <a:noFill/>
              <a:miter lim="800000"/>
              <a:headEnd/>
              <a:tailEnd/>
            </a:ln>
          </p:spPr>
        </p:pic>
        <p:grpSp>
          <p:nvGrpSpPr>
            <p:cNvPr id="6" name="矩形 11"/>
            <p:cNvGrpSpPr>
              <a:grpSpLocks/>
            </p:cNvGrpSpPr>
            <p:nvPr userDrawn="1"/>
          </p:nvGrpSpPr>
          <p:grpSpPr bwMode="auto">
            <a:xfrm>
              <a:off x="0" y="0"/>
              <a:ext cx="9144000" cy="3597135"/>
              <a:chOff x="0" y="0"/>
              <a:chExt cx="9144000" cy="3597135"/>
            </a:xfrm>
          </p:grpSpPr>
          <p:pic>
            <p:nvPicPr>
              <p:cNvPr id="7" name="矩形 11"/>
              <p:cNvPicPr>
                <a:picLocks noChangeArrowheads="1"/>
              </p:cNvPicPr>
              <p:nvPr/>
            </p:nvPicPr>
            <p:blipFill>
              <a:blip r:embed="rId3"/>
              <a:srcRect/>
              <a:stretch>
                <a:fillRect/>
              </a:stretch>
            </p:blipFill>
            <p:spPr bwMode="auto">
              <a:xfrm>
                <a:off x="0" y="0"/>
                <a:ext cx="9144000" cy="3596640"/>
              </a:xfrm>
              <a:prstGeom prst="rect">
                <a:avLst/>
              </a:prstGeom>
              <a:noFill/>
              <a:ln w="9525">
                <a:noFill/>
                <a:miter lim="800000"/>
                <a:headEnd/>
                <a:tailEnd/>
              </a:ln>
            </p:spPr>
          </p:pic>
          <p:sp>
            <p:nvSpPr>
              <p:cNvPr id="8" name="Text Box 6"/>
              <p:cNvSpPr txBox="1">
                <a:spLocks noChangeArrowheads="1"/>
              </p:cNvSpPr>
              <p:nvPr/>
            </p:nvSpPr>
            <p:spPr bwMode="auto">
              <a:xfrm>
                <a:off x="0" y="0"/>
                <a:ext cx="9144000" cy="3597135"/>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058" name="KSO_BT1"/>
          <p:cNvSpPr>
            <a:spLocks noGrp="1" noChangeArrowheads="1"/>
          </p:cNvSpPr>
          <p:nvPr>
            <p:ph type="ctrTitle"/>
          </p:nvPr>
        </p:nvSpPr>
        <p:spPr>
          <a:xfrm>
            <a:off x="1371600" y="1054100"/>
            <a:ext cx="6410325" cy="1212850"/>
          </a:xfrm>
        </p:spPr>
        <p:txBody>
          <a:bodyPr>
            <a:normAutofit/>
          </a:bodyPr>
          <a:lstStyle>
            <a:lvl1pPr algn="ctr">
              <a:defRPr sz="3600" baseline="0">
                <a:solidFill>
                  <a:schemeClr val="accent1"/>
                </a:solidFill>
                <a:latin typeface="Arial" panose="020B0604020202020204" pitchFamily="34" charset="0"/>
                <a:ea typeface="黑体" panose="02010609060101010101" pitchFamily="49" charset="-122"/>
              </a:defRPr>
            </a:lvl1pPr>
          </a:lstStyle>
          <a:p>
            <a:pPr lvl="0"/>
            <a:r>
              <a:rPr lang="zh-CN" noProof="0" dirty="0" smtClean="0"/>
              <a:t>单击此处编辑母版标题样式</a:t>
            </a:r>
          </a:p>
        </p:txBody>
      </p:sp>
      <p:sp>
        <p:nvSpPr>
          <p:cNvPr id="2059" name="KSO_BC1"/>
          <p:cNvSpPr>
            <a:spLocks noGrp="1" noChangeArrowheads="1"/>
          </p:cNvSpPr>
          <p:nvPr>
            <p:ph type="subTitle" idx="1"/>
          </p:nvPr>
        </p:nvSpPr>
        <p:spPr>
          <a:xfrm>
            <a:off x="1371600" y="2305049"/>
            <a:ext cx="6400800" cy="576000"/>
          </a:xfrm>
        </p:spPr>
        <p:txBody>
          <a:bodyPr>
            <a:normAutofit/>
          </a:bodyPr>
          <a:lstStyle>
            <a:lvl1pPr marL="0" indent="0" algn="ctr">
              <a:buFont typeface="Wingdings" panose="05000000000000000000" pitchFamily="2" charset="2"/>
              <a:buNone/>
              <a:defRPr sz="1800" baseline="0">
                <a:solidFill>
                  <a:srgbClr val="6D6D6D"/>
                </a:solidFill>
                <a:latin typeface="Arial" panose="020B0604020202020204" pitchFamily="34" charset="0"/>
                <a:ea typeface="黑体" panose="02010609060101010101" pitchFamily="49" charset="-122"/>
              </a:defRPr>
            </a:lvl1pPr>
          </a:lstStyle>
          <a:p>
            <a:pPr lvl="0"/>
            <a:r>
              <a:rPr lang="zh-CN" noProof="0" dirty="0" smtClean="0"/>
              <a:t>单击此处编辑母版副标题样式</a:t>
            </a:r>
          </a:p>
        </p:txBody>
      </p:sp>
      <p:sp>
        <p:nvSpPr>
          <p:cNvPr id="10" name="日期占位符 1"/>
          <p:cNvSpPr>
            <a:spLocks noGrp="1"/>
          </p:cNvSpPr>
          <p:nvPr>
            <p:ph type="dt" sz="half" idx="10"/>
          </p:nvPr>
        </p:nvSpPr>
        <p:spPr/>
        <p:txBody>
          <a:bodyPr/>
          <a:lstStyle>
            <a:lvl1pPr>
              <a:defRPr/>
            </a:lvl1pPr>
          </a:lstStyle>
          <a:p>
            <a:pPr>
              <a:defRPr/>
            </a:pPr>
            <a:fld id="{3F8891A5-C0C4-48F9-9F1E-798E45C09F9F}"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defRPr/>
            </a:lvl1pPr>
          </a:lstStyle>
          <a:p>
            <a:pPr>
              <a:defRPr/>
            </a:pPr>
            <a:fld id="{EE2287FA-2BB0-46CE-9623-5537FD9647D8}"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2" name="标题 1"/>
          <p:cNvSpPr>
            <a:spLocks noGrp="1"/>
          </p:cNvSpPr>
          <p:nvPr>
            <p:ph type="title"/>
          </p:nvPr>
        </p:nvSpPr>
        <p:spPr/>
        <p:txBody>
          <a:bodyPr>
            <a:normAutofit/>
          </a:bodyPr>
          <a:lstStyle/>
          <a:p>
            <a:r>
              <a:rPr lang="zh-CN" altLang="en-US" noProof="1" smtClean="0"/>
              <a:t>单击此处编辑母版标题样式</a:t>
            </a:r>
            <a:endParaRPr lang="zh-CN" altLang="en-US" noProof="1"/>
          </a:p>
        </p:txBody>
      </p:sp>
      <p:sp>
        <p:nvSpPr>
          <p:cNvPr id="8" name="日期占位符 1"/>
          <p:cNvSpPr>
            <a:spLocks noGrp="1"/>
          </p:cNvSpPr>
          <p:nvPr>
            <p:ph type="dt" sz="half" idx="10"/>
          </p:nvPr>
        </p:nvSpPr>
        <p:spPr/>
        <p:txBody>
          <a:bodyPr/>
          <a:lstStyle>
            <a:lvl1pPr>
              <a:defRPr/>
            </a:lvl1pPr>
          </a:lstStyle>
          <a:p>
            <a:pPr>
              <a:defRPr/>
            </a:pPr>
            <a:fld id="{ADF9854E-2377-4C9E-87A7-FFF5F581AC44}" type="datetimeFigureOut">
              <a:rPr lang="en-US"/>
              <a:pPr>
                <a:defRPr/>
              </a:pPr>
              <a:t>12/27/2017</a:t>
            </a:fld>
            <a:endParaRPr lang="en-US" altLang="en-US" noProof="1"/>
          </a:p>
        </p:txBody>
      </p:sp>
      <p:sp>
        <p:nvSpPr>
          <p:cNvPr id="9" name="页脚占位符 2"/>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0" name="灯片编号占位符 3"/>
          <p:cNvSpPr>
            <a:spLocks noGrp="1"/>
          </p:cNvSpPr>
          <p:nvPr>
            <p:ph type="sldNum" sz="quarter" idx="12"/>
          </p:nvPr>
        </p:nvSpPr>
        <p:spPr/>
        <p:txBody>
          <a:bodyPr/>
          <a:lstStyle>
            <a:lvl1pPr fontAlgn="auto">
              <a:spcBef>
                <a:spcPts val="0"/>
              </a:spcBef>
              <a:spcAft>
                <a:spcPts val="0"/>
              </a:spcAft>
              <a:defRPr/>
            </a:lvl1pPr>
          </a:lstStyle>
          <a:p>
            <a:pPr>
              <a:defRPr/>
            </a:pPr>
            <a:fld id="{441B4CE7-C452-4D02-BC2C-4E6BD384725C}"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MH_Title"/>
          <p:cNvSpPr>
            <a:spLocks noChangeArrowheads="1"/>
          </p:cNvSpPr>
          <p:nvPr/>
        </p:nvSpPr>
        <p:spPr bwMode="auto">
          <a:xfrm>
            <a:off x="3160713" y="2882900"/>
            <a:ext cx="4013200" cy="542925"/>
          </a:xfrm>
          <a:prstGeom prst="roundRect">
            <a:avLst>
              <a:gd name="adj" fmla="val 50000"/>
            </a:avLst>
          </a:prstGeom>
          <a:solidFill>
            <a:schemeClr val="accent1"/>
          </a:solidFill>
          <a:ln w="3175">
            <a:solidFill>
              <a:srgbClr val="FFFFFF">
                <a:alpha val="48996"/>
              </a:srgbClr>
            </a:solidFill>
            <a:round/>
          </a:ln>
        </p:spPr>
        <p:txBody>
          <a:bodyPr lIns="252000" tIns="0" rIns="0" bIns="0" anchor="ctr"/>
          <a:lstStyle/>
          <a:p>
            <a:pPr algn="ctr">
              <a:buFont typeface="Arial" panose="020B0604020202020204" pitchFamily="34" charset="0"/>
              <a:buNone/>
              <a:defRPr/>
            </a:pPr>
            <a:endParaRPr lang="zh-CN" altLang="en-US" sz="2400">
              <a:solidFill>
                <a:srgbClr val="FFFFFF"/>
              </a:solidFill>
              <a:latin typeface="+mn-lt"/>
              <a:ea typeface="+mn-ea"/>
            </a:endParaRPr>
          </a:p>
        </p:txBody>
      </p:sp>
      <p:sp>
        <p:nvSpPr>
          <p:cNvPr id="9" name="MH_Others_3"/>
          <p:cNvSpPr>
            <a:spLocks noChangeArrowheads="1"/>
          </p:cNvSpPr>
          <p:nvPr/>
        </p:nvSpPr>
        <p:spPr bwMode="auto">
          <a:xfrm>
            <a:off x="3160713" y="3011488"/>
            <a:ext cx="280987" cy="282575"/>
          </a:xfrm>
          <a:prstGeom prst="ellipse">
            <a:avLst/>
          </a:prstGeom>
          <a:solidFill>
            <a:schemeClr val="accent1"/>
          </a:solidFill>
          <a:ln w="28575">
            <a:solidFill>
              <a:srgbClr val="FFFFFF"/>
            </a:solidFill>
            <a:round/>
          </a:ln>
        </p:spPr>
        <p:txBody>
          <a:bodyPr bIns="180000" anchor="ctr"/>
          <a:lstStyle/>
          <a:p>
            <a:pPr algn="ctr">
              <a:lnSpc>
                <a:spcPct val="110000"/>
              </a:lnSpc>
              <a:buSzPct val="60000"/>
              <a:buFont typeface="Arial" panose="020B0604020202020204" pitchFamily="34" charset="0"/>
              <a:buNone/>
              <a:defRPr/>
            </a:pPr>
            <a:endParaRPr lang="zh-CN" altLang="zh-CN" sz="7200" b="1">
              <a:solidFill>
                <a:srgbClr val="FFFFFF"/>
              </a:solidFill>
              <a:latin typeface="华文中宋" panose="02010600040101010101" pitchFamily="2" charset="-122"/>
              <a:ea typeface="华文中宋" panose="02010600040101010101" pitchFamily="2" charset="-122"/>
            </a:endParaRPr>
          </a:p>
        </p:txBody>
      </p:sp>
      <p:sp>
        <p:nvSpPr>
          <p:cNvPr id="10" name="MH_Number"/>
          <p:cNvSpPr>
            <a:spLocks noChangeArrowheads="1"/>
          </p:cNvSpPr>
          <p:nvPr/>
        </p:nvSpPr>
        <p:spPr bwMode="auto">
          <a:xfrm>
            <a:off x="2068513" y="2486025"/>
            <a:ext cx="1009650" cy="1009650"/>
          </a:xfrm>
          <a:prstGeom prst="ellipse">
            <a:avLst/>
          </a:prstGeom>
          <a:solidFill>
            <a:srgbClr val="EF7AB3"/>
          </a:solidFill>
          <a:ln w="0" cmpd="sng">
            <a:solidFill>
              <a:srgbClr val="FFFFFF">
                <a:alpha val="48999"/>
              </a:srgbClr>
            </a:solidFill>
            <a:round/>
          </a:ln>
        </p:spPr>
        <p:txBody>
          <a:bodyPr lIns="0" tIns="36000" rIns="0" bIns="0" anchor="ctr">
            <a:normAutofit fontScale="62500" lnSpcReduction="20000"/>
          </a:bodyPr>
          <a:lstStyle>
            <a:lvl1pPr algn="just">
              <a:lnSpc>
                <a:spcPct val="110000"/>
              </a:lnSpc>
              <a:spcBef>
                <a:spcPts val="600"/>
              </a:spcBef>
              <a:buClr>
                <a:schemeClr val="accent1"/>
              </a:buClr>
              <a:buSzPct val="60000"/>
              <a:buFont typeface="Wingdings" panose="05000000000000000000" pitchFamily="2" charset="2"/>
              <a:buChar char=""/>
              <a:defRPr sz="2400">
                <a:solidFill>
                  <a:schemeClr val="accent1"/>
                </a:solidFill>
                <a:latin typeface="幼圆" panose="02010509060101010101" pitchFamily="49" charset="-122"/>
                <a:ea typeface="黑体" panose="02010609060101010101" pitchFamily="49" charset="-122"/>
              </a:defRPr>
            </a:lvl1pPr>
            <a:lvl2pPr marL="742950" indent="-285750" algn="just">
              <a:lnSpc>
                <a:spcPct val="120000"/>
              </a:lnSpc>
              <a:spcAft>
                <a:spcPts val="600"/>
              </a:spcAft>
              <a:buClr>
                <a:srgbClr val="FD958C"/>
              </a:buClr>
              <a:buFont typeface="幼圆" panose="02010509060101010101" pitchFamily="49" charset="-122"/>
              <a:buChar char=" "/>
              <a:defRPr sz="1600">
                <a:solidFill>
                  <a:schemeClr val="tx1"/>
                </a:solidFill>
                <a:latin typeface="幼圆" panose="02010509060101010101" pitchFamily="49" charset="-122"/>
                <a:ea typeface="黑体" panose="02010609060101010101" pitchFamily="49" charset="-122"/>
              </a:defRPr>
            </a:lvl2pPr>
            <a:lvl3pPr marL="1143000" indent="-228600">
              <a:lnSpc>
                <a:spcPct val="90000"/>
              </a:lnSpc>
              <a:spcBef>
                <a:spcPts val="500"/>
              </a:spcBef>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a:spcBef>
                <a:spcPct val="0"/>
              </a:spcBef>
              <a:buClrTx/>
              <a:buSzTx/>
              <a:buFont typeface="Arial" panose="020B0604020202020204" pitchFamily="34" charset="0"/>
              <a:buNone/>
              <a:defRPr/>
            </a:pPr>
            <a:endParaRPr lang="zh-CN" altLang="en-US" sz="7200" b="1" noProof="1">
              <a:solidFill>
                <a:srgbClr val="FFFFFF"/>
              </a:solidFill>
              <a:ea typeface="华文中宋" panose="02010600040101010101" pitchFamily="2" charset="-122"/>
            </a:endParaRPr>
          </a:p>
        </p:txBody>
      </p:sp>
      <p:sp>
        <p:nvSpPr>
          <p:cNvPr id="11"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3160800" y="2883600"/>
            <a:ext cx="4014000" cy="543600"/>
          </a:xfrm>
        </p:spPr>
        <p:txBody>
          <a:bodyPr anchor="ctr">
            <a:normAutofit/>
          </a:bodyPr>
          <a:lstStyle>
            <a:lvl1pPr algn="ctr">
              <a:defRPr sz="2400" b="0">
                <a:solidFill>
                  <a:schemeClr val="bg1"/>
                </a:solidFill>
              </a:defRPr>
            </a:lvl1pPr>
          </a:lstStyle>
          <a:p>
            <a:r>
              <a:rPr lang="zh-CN" altLang="en-US" noProof="1" smtClean="0"/>
              <a:t>单击此处编辑母版标题样式</a:t>
            </a:r>
            <a:endParaRPr lang="zh-CN" altLang="en-US" noProof="1"/>
          </a:p>
        </p:txBody>
      </p:sp>
      <p:sp>
        <p:nvSpPr>
          <p:cNvPr id="12" name="日期占位符 2"/>
          <p:cNvSpPr>
            <a:spLocks noGrp="1"/>
          </p:cNvSpPr>
          <p:nvPr>
            <p:ph type="dt" sz="half" idx="10"/>
          </p:nvPr>
        </p:nvSpPr>
        <p:spPr/>
        <p:txBody>
          <a:bodyPr/>
          <a:lstStyle>
            <a:lvl1pPr>
              <a:defRPr/>
            </a:lvl1pPr>
          </a:lstStyle>
          <a:p>
            <a:pPr>
              <a:defRPr/>
            </a:pPr>
            <a:fld id="{5825F624-345F-4B95-96F4-CFC93FF08C3D}" type="datetimeFigureOut">
              <a:rPr lang="en-US"/>
              <a:pPr>
                <a:defRPr/>
              </a:pPr>
              <a:t>12/27/2017</a:t>
            </a:fld>
            <a:endParaRPr lang="en-US" altLang="en-US" noProof="1"/>
          </a:p>
        </p:txBody>
      </p:sp>
      <p:sp>
        <p:nvSpPr>
          <p:cNvPr id="13" name="页脚占位符 3"/>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4" name="灯片编号占位符 4"/>
          <p:cNvSpPr>
            <a:spLocks noGrp="1"/>
          </p:cNvSpPr>
          <p:nvPr>
            <p:ph type="sldNum" sz="quarter" idx="12"/>
          </p:nvPr>
        </p:nvSpPr>
        <p:spPr/>
        <p:txBody>
          <a:bodyPr/>
          <a:lstStyle>
            <a:lvl1pPr fontAlgn="auto">
              <a:spcBef>
                <a:spcPts val="0"/>
              </a:spcBef>
              <a:spcAft>
                <a:spcPts val="0"/>
              </a:spcAft>
              <a:defRPr/>
            </a:lvl1pPr>
          </a:lstStyle>
          <a:p>
            <a:pPr>
              <a:defRPr/>
            </a:pPr>
            <a:fld id="{8DF959FA-BE3E-42FF-9492-DFFE133A2862}"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grpSp>
        <p:nvGrpSpPr>
          <p:cNvPr id="5" name="组合 32"/>
          <p:cNvGrpSpPr>
            <a:grpSpLocks/>
          </p:cNvGrpSpPr>
          <p:nvPr/>
        </p:nvGrpSpPr>
        <p:grpSpPr bwMode="auto">
          <a:xfrm>
            <a:off x="0" y="3810000"/>
            <a:ext cx="9144000" cy="3074988"/>
            <a:chOff x="0" y="0"/>
            <a:chExt cx="9144000" cy="3075384"/>
          </a:xfrm>
        </p:grpSpPr>
        <p:pic>
          <p:nvPicPr>
            <p:cNvPr id="6"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7" name="矩形 31"/>
            <p:cNvGrpSpPr>
              <a:grpSpLocks/>
            </p:cNvGrpSpPr>
            <p:nvPr/>
          </p:nvGrpSpPr>
          <p:grpSpPr bwMode="auto">
            <a:xfrm>
              <a:off x="0" y="0"/>
              <a:ext cx="9144000" cy="2194560"/>
              <a:chOff x="0" y="0"/>
              <a:chExt cx="9144000" cy="2194560"/>
            </a:xfrm>
          </p:grpSpPr>
          <p:pic>
            <p:nvPicPr>
              <p:cNvPr id="8"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9"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0"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220400" y="1760400"/>
            <a:ext cx="6764400" cy="1897200"/>
          </a:xfrm>
        </p:spPr>
        <p:txBody>
          <a:bodyPr>
            <a:normAutofit/>
          </a:bodyPr>
          <a:lstStyle>
            <a:lvl1pPr marL="285750" indent="-285750" algn="just">
              <a:buFont typeface="Wingdings" panose="05000000000000000000" pitchFamily="2" charset="2"/>
              <a:buChar char="u"/>
              <a:defRPr sz="2400">
                <a:solidFill>
                  <a:schemeClr val="tx1"/>
                </a:solidFill>
              </a:defRPr>
            </a:lvl1pPr>
            <a:lvl2pPr marL="628650" indent="-285750" algn="just">
              <a:buFont typeface="Wingdings" panose="05000000000000000000" pitchFamily="2" charset="2"/>
              <a:buChar char="u"/>
              <a:defRPr sz="2000">
                <a:solidFill>
                  <a:schemeClr val="tx1"/>
                </a:solidFill>
              </a:defRPr>
            </a:lvl2pPr>
            <a:lvl3pPr marL="1200150" indent="-285750" algn="just">
              <a:buFont typeface="Wingdings" panose="05000000000000000000" pitchFamily="2" charset="2"/>
              <a:buChar char="u"/>
              <a:defRPr sz="1800">
                <a:solidFill>
                  <a:schemeClr val="tx1"/>
                </a:solidFill>
              </a:defRPr>
            </a:lvl3pPr>
            <a:lvl4pPr marL="1657350" indent="-285750" algn="just">
              <a:buFont typeface="Wingdings" panose="05000000000000000000" pitchFamily="2" charset="2"/>
              <a:buChar char="u"/>
              <a:defRPr sz="1800">
                <a:solidFill>
                  <a:schemeClr val="tx1"/>
                </a:solidFill>
              </a:defRPr>
            </a:lvl4pPr>
            <a:lvl5pPr marL="2114550" indent="-285750" algn="just">
              <a:buFont typeface="Wingdings" panose="05000000000000000000" pitchFamily="2" charset="2"/>
              <a:buChar char="u"/>
              <a:defRPr sz="1800">
                <a:solidFill>
                  <a:schemeClr val="tx1"/>
                </a:solidFill>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1220400" y="3643200"/>
            <a:ext cx="6764400" cy="1886400"/>
          </a:xfrm>
        </p:spPr>
        <p:txBody>
          <a:bodyPr>
            <a:normAutofit/>
          </a:bodyPr>
          <a:lstStyle>
            <a:lvl1pPr marL="285750" indent="-285750" algn="just">
              <a:buFont typeface="Wingdings" panose="05000000000000000000" pitchFamily="2" charset="2"/>
              <a:buChar char="u"/>
              <a:defRPr sz="2400">
                <a:solidFill>
                  <a:schemeClr val="tx1"/>
                </a:solidFill>
              </a:defRPr>
            </a:lvl1pPr>
            <a:lvl2pPr marL="628650" indent="-285750" algn="just" defTabSz="-635">
              <a:buFont typeface="Wingdings" panose="05000000000000000000" pitchFamily="2" charset="2"/>
              <a:buChar char="u"/>
              <a:tabLst>
                <a:tab pos="534670" algn="l"/>
              </a:tabLst>
              <a:defRPr sz="2000">
                <a:solidFill>
                  <a:schemeClr val="tx1"/>
                </a:solidFill>
              </a:defRPr>
            </a:lvl2pPr>
            <a:lvl3pPr marL="1200150" indent="-285750" algn="just">
              <a:buFont typeface="Wingdings" panose="05000000000000000000" pitchFamily="2" charset="2"/>
              <a:buChar char="u"/>
              <a:defRPr sz="1800">
                <a:solidFill>
                  <a:schemeClr val="tx1"/>
                </a:solidFill>
              </a:defRPr>
            </a:lvl3pPr>
            <a:lvl4pPr marL="1657350" indent="-285750" algn="just">
              <a:buFont typeface="Wingdings" panose="05000000000000000000" pitchFamily="2" charset="2"/>
              <a:buChar char="u"/>
              <a:defRPr sz="1800">
                <a:solidFill>
                  <a:schemeClr val="tx1"/>
                </a:solidFill>
              </a:defRPr>
            </a:lvl4pPr>
            <a:lvl5pPr marL="2114550" indent="-285750" algn="just">
              <a:buFont typeface="Wingdings" panose="05000000000000000000" pitchFamily="2" charset="2"/>
              <a:buChar char="u"/>
              <a:defRPr sz="1800">
                <a:solidFill>
                  <a:schemeClr val="tx1"/>
                </a:solidFill>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1" name="日期占位符 1"/>
          <p:cNvSpPr>
            <a:spLocks noGrp="1"/>
          </p:cNvSpPr>
          <p:nvPr>
            <p:ph type="dt" sz="half" idx="10"/>
          </p:nvPr>
        </p:nvSpPr>
        <p:spPr/>
        <p:txBody>
          <a:bodyPr/>
          <a:lstStyle>
            <a:lvl1pPr>
              <a:defRPr/>
            </a:lvl1pPr>
          </a:lstStyle>
          <a:p>
            <a:pPr>
              <a:defRPr/>
            </a:pPr>
            <a:fld id="{6C04EE2B-24C7-4904-9635-B91F7241CF6D}" type="datetimeFigureOut">
              <a:rPr lang="en-US"/>
              <a:pPr>
                <a:defRPr/>
              </a:pPr>
              <a:t>12/27/2017</a:t>
            </a:fld>
            <a:endParaRPr lang="en-US" altLang="en-US" noProof="1"/>
          </a:p>
        </p:txBody>
      </p:sp>
      <p:sp>
        <p:nvSpPr>
          <p:cNvPr id="12" name="页脚占位符 2"/>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3" name="灯片编号占位符 3"/>
          <p:cNvSpPr>
            <a:spLocks noGrp="1"/>
          </p:cNvSpPr>
          <p:nvPr>
            <p:ph type="sldNum" sz="quarter" idx="12"/>
          </p:nvPr>
        </p:nvSpPr>
        <p:spPr/>
        <p:txBody>
          <a:bodyPr/>
          <a:lstStyle>
            <a:lvl1pPr fontAlgn="auto">
              <a:spcBef>
                <a:spcPts val="0"/>
              </a:spcBef>
              <a:spcAft>
                <a:spcPts val="0"/>
              </a:spcAft>
              <a:defRPr/>
            </a:lvl1pPr>
          </a:lstStyle>
          <a:p>
            <a:pPr>
              <a:defRPr/>
            </a:pPr>
            <a:fld id="{54D4EA3C-75FA-405A-8893-674456332E38}"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grpSp>
        <p:nvGrpSpPr>
          <p:cNvPr id="7" name="组合 32"/>
          <p:cNvGrpSpPr>
            <a:grpSpLocks/>
          </p:cNvGrpSpPr>
          <p:nvPr/>
        </p:nvGrpSpPr>
        <p:grpSpPr bwMode="auto">
          <a:xfrm>
            <a:off x="0" y="3810000"/>
            <a:ext cx="9144000" cy="3074988"/>
            <a:chOff x="0" y="0"/>
            <a:chExt cx="9144000" cy="3075384"/>
          </a:xfrm>
        </p:grpSpPr>
        <p:pic>
          <p:nvPicPr>
            <p:cNvPr id="8"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9" name="矩形 31"/>
            <p:cNvGrpSpPr>
              <a:grpSpLocks/>
            </p:cNvGrpSpPr>
            <p:nvPr/>
          </p:nvGrpSpPr>
          <p:grpSpPr bwMode="auto">
            <a:xfrm>
              <a:off x="0" y="0"/>
              <a:ext cx="9144000" cy="2194560"/>
              <a:chOff x="0" y="0"/>
              <a:chExt cx="9144000" cy="2194560"/>
            </a:xfrm>
          </p:grpSpPr>
          <p:pic>
            <p:nvPicPr>
              <p:cNvPr id="10"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11"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3" name="日期占位符 1"/>
          <p:cNvSpPr>
            <a:spLocks noGrp="1"/>
          </p:cNvSpPr>
          <p:nvPr>
            <p:ph type="dt" sz="half" idx="10"/>
          </p:nvPr>
        </p:nvSpPr>
        <p:spPr/>
        <p:txBody>
          <a:bodyPr/>
          <a:lstStyle>
            <a:lvl1pPr>
              <a:defRPr/>
            </a:lvl1pPr>
          </a:lstStyle>
          <a:p>
            <a:pPr>
              <a:defRPr/>
            </a:pPr>
            <a:fld id="{C87B29E2-433B-4469-90E3-5B630D3F9816}" type="datetimeFigureOut">
              <a:rPr lang="en-US"/>
              <a:pPr>
                <a:defRPr/>
              </a:pPr>
              <a:t>12/27/2017</a:t>
            </a:fld>
            <a:endParaRPr lang="en-US" altLang="en-US" noProof="1"/>
          </a:p>
        </p:txBody>
      </p:sp>
      <p:sp>
        <p:nvSpPr>
          <p:cNvPr id="14" name="页脚占位符 2"/>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5" name="灯片编号占位符 3"/>
          <p:cNvSpPr>
            <a:spLocks noGrp="1"/>
          </p:cNvSpPr>
          <p:nvPr>
            <p:ph type="sldNum" sz="quarter" idx="12"/>
          </p:nvPr>
        </p:nvSpPr>
        <p:spPr/>
        <p:txBody>
          <a:bodyPr/>
          <a:lstStyle>
            <a:lvl1pPr fontAlgn="auto">
              <a:spcBef>
                <a:spcPts val="0"/>
              </a:spcBef>
              <a:spcAft>
                <a:spcPts val="0"/>
              </a:spcAft>
              <a:defRPr/>
            </a:lvl1pPr>
          </a:lstStyle>
          <a:p>
            <a:pPr>
              <a:defRPr/>
            </a:pPr>
            <a:fld id="{5FF6632D-025C-4599-AD29-C4D8C6362DE3}"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任意多边形 36"/>
          <p:cNvSpPr>
            <a:spLocks noChangeArrowheads="1"/>
          </p:cNvSpPr>
          <p:nvPr/>
        </p:nvSpPr>
        <p:spPr bwMode="auto">
          <a:xfrm flipH="1">
            <a:off x="4597400" y="1981200"/>
            <a:ext cx="2228850" cy="36750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9" name="任意多边形 34"/>
          <p:cNvSpPr>
            <a:spLocks noChangeArrowheads="1"/>
          </p:cNvSpPr>
          <p:nvPr/>
        </p:nvSpPr>
        <p:spPr bwMode="auto">
          <a:xfrm>
            <a:off x="2368550" y="1187450"/>
            <a:ext cx="2228850" cy="368141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740E4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0" name="任意多边形 35"/>
          <p:cNvSpPr>
            <a:spLocks noChangeArrowheads="1"/>
          </p:cNvSpPr>
          <p:nvPr/>
        </p:nvSpPr>
        <p:spPr bwMode="auto">
          <a:xfrm>
            <a:off x="236855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1" name="任意多边形 38"/>
          <p:cNvSpPr>
            <a:spLocks noChangeArrowheads="1"/>
          </p:cNvSpPr>
          <p:nvPr/>
        </p:nvSpPr>
        <p:spPr bwMode="auto">
          <a:xfrm flipH="1">
            <a:off x="459740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chemeClr val="accent1"/>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2354400" y="2628000"/>
            <a:ext cx="4474800" cy="1569600"/>
          </a:xfrm>
        </p:spPr>
        <p:txBody>
          <a:bodyPr anchor="ctr">
            <a:noAutofit/>
          </a:bodyPr>
          <a:lstStyle>
            <a:lvl1pPr algn="ctr">
              <a:defRPr sz="8000" b="0">
                <a:solidFill>
                  <a:schemeClr val="bg1"/>
                </a:solidFill>
              </a:defRPr>
            </a:lvl1pPr>
          </a:lstStyle>
          <a:p>
            <a:r>
              <a:rPr lang="zh-CN" altLang="en-US" noProof="1" smtClean="0"/>
              <a:t>单击此处编辑母版标题样式</a:t>
            </a:r>
            <a:endParaRPr lang="zh-CN" altLang="en-US" noProof="1"/>
          </a:p>
        </p:txBody>
      </p:sp>
      <p:sp>
        <p:nvSpPr>
          <p:cNvPr id="13" name="日期占位符 2"/>
          <p:cNvSpPr>
            <a:spLocks noGrp="1"/>
          </p:cNvSpPr>
          <p:nvPr>
            <p:ph type="dt" sz="half" idx="10"/>
          </p:nvPr>
        </p:nvSpPr>
        <p:spPr/>
        <p:txBody>
          <a:bodyPr/>
          <a:lstStyle>
            <a:lvl1pPr>
              <a:defRPr/>
            </a:lvl1pPr>
          </a:lstStyle>
          <a:p>
            <a:pPr>
              <a:defRPr/>
            </a:pPr>
            <a:fld id="{D3C96B44-BFD8-4C3B-9A03-FEDC1F516E4C}" type="datetimeFigureOut">
              <a:rPr lang="en-US"/>
              <a:pPr>
                <a:defRPr/>
              </a:pPr>
              <a:t>12/27/2017</a:t>
            </a:fld>
            <a:endParaRPr lang="en-US" altLang="en-US" noProof="1"/>
          </a:p>
        </p:txBody>
      </p:sp>
      <p:sp>
        <p:nvSpPr>
          <p:cNvPr id="14" name="页脚占位符 3"/>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5" name="灯片编号占位符 4"/>
          <p:cNvSpPr>
            <a:spLocks noGrp="1"/>
          </p:cNvSpPr>
          <p:nvPr>
            <p:ph type="sldNum" sz="quarter" idx="12"/>
          </p:nvPr>
        </p:nvSpPr>
        <p:spPr/>
        <p:txBody>
          <a:bodyPr/>
          <a:lstStyle>
            <a:lvl1pPr fontAlgn="auto">
              <a:spcBef>
                <a:spcPts val="0"/>
              </a:spcBef>
              <a:spcAft>
                <a:spcPts val="0"/>
              </a:spcAft>
              <a:defRPr/>
            </a:lvl1pPr>
          </a:lstStyle>
          <a:p>
            <a:pPr>
              <a:defRPr/>
            </a:pPr>
            <a:fld id="{FA248F57-6F9C-4A9A-9932-B06745D81284}"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任意多边形 36"/>
          <p:cNvSpPr>
            <a:spLocks noChangeArrowheads="1"/>
          </p:cNvSpPr>
          <p:nvPr/>
        </p:nvSpPr>
        <p:spPr bwMode="auto">
          <a:xfrm flipH="1">
            <a:off x="4597400" y="1981200"/>
            <a:ext cx="2228850" cy="36750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9" name="任意多边形 34"/>
          <p:cNvSpPr>
            <a:spLocks noChangeArrowheads="1"/>
          </p:cNvSpPr>
          <p:nvPr/>
        </p:nvSpPr>
        <p:spPr bwMode="auto">
          <a:xfrm>
            <a:off x="2368550" y="1187450"/>
            <a:ext cx="2228850" cy="368141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740E4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0" name="任意多边形 35"/>
          <p:cNvSpPr>
            <a:spLocks noChangeArrowheads="1"/>
          </p:cNvSpPr>
          <p:nvPr/>
        </p:nvSpPr>
        <p:spPr bwMode="auto">
          <a:xfrm>
            <a:off x="236855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1" name="任意多边形 38"/>
          <p:cNvSpPr>
            <a:spLocks noChangeArrowheads="1"/>
          </p:cNvSpPr>
          <p:nvPr/>
        </p:nvSpPr>
        <p:spPr bwMode="auto">
          <a:xfrm flipH="1">
            <a:off x="459740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chemeClr val="accent1"/>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2354400" y="2628000"/>
            <a:ext cx="4474800" cy="1569600"/>
          </a:xfrm>
        </p:spPr>
        <p:txBody>
          <a:bodyPr anchor="ctr">
            <a:noAutofit/>
          </a:bodyPr>
          <a:lstStyle>
            <a:lvl1pPr algn="ctr">
              <a:defRPr sz="8000" b="0">
                <a:solidFill>
                  <a:schemeClr val="bg1"/>
                </a:solidFill>
              </a:defRPr>
            </a:lvl1pPr>
          </a:lstStyle>
          <a:p>
            <a:r>
              <a:rPr lang="zh-CN" altLang="en-US" noProof="1" smtClean="0"/>
              <a:t>单击此处编辑母版标题样式</a:t>
            </a:r>
            <a:endParaRPr lang="zh-CN" altLang="en-US" noProof="1"/>
          </a:p>
        </p:txBody>
      </p:sp>
      <p:sp>
        <p:nvSpPr>
          <p:cNvPr id="13" name="日期占位符 2"/>
          <p:cNvSpPr>
            <a:spLocks noGrp="1"/>
          </p:cNvSpPr>
          <p:nvPr>
            <p:ph type="dt" sz="half" idx="10"/>
          </p:nvPr>
        </p:nvSpPr>
        <p:spPr/>
        <p:txBody>
          <a:bodyPr/>
          <a:lstStyle>
            <a:lvl1pPr>
              <a:buFontTx/>
              <a:buNone/>
              <a:defRPr/>
            </a:lvl1pPr>
          </a:lstStyle>
          <a:p>
            <a:pPr>
              <a:defRPr/>
            </a:pPr>
            <a:fld id="{3FD9C4D4-BEFA-4D95-B87F-3FB695529B78}" type="datetimeFigureOut">
              <a:rPr lang="en-US"/>
              <a:pPr>
                <a:defRPr/>
              </a:pPr>
              <a:t>12/27/2017</a:t>
            </a:fld>
            <a:endParaRPr lang="en-US" altLang="en-US" noProof="1"/>
          </a:p>
        </p:txBody>
      </p:sp>
      <p:sp>
        <p:nvSpPr>
          <p:cNvPr id="14" name="页脚占位符 3"/>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5" name="灯片编号占位符 4"/>
          <p:cNvSpPr>
            <a:spLocks noGrp="1"/>
          </p:cNvSpPr>
          <p:nvPr>
            <p:ph type="sldNum" sz="quarter" idx="12"/>
          </p:nvPr>
        </p:nvSpPr>
        <p:spPr/>
        <p:txBody>
          <a:bodyPr/>
          <a:lstStyle>
            <a:lvl1pPr fontAlgn="auto">
              <a:spcBef>
                <a:spcPts val="0"/>
              </a:spcBef>
              <a:spcAft>
                <a:spcPts val="0"/>
              </a:spcAft>
              <a:buFontTx/>
              <a:buNone/>
              <a:defRPr/>
            </a:lvl1pPr>
          </a:lstStyle>
          <a:p>
            <a:pPr>
              <a:defRPr/>
            </a:pPr>
            <a:fld id="{97271BC7-37B0-4962-B2EC-20820069A07C}"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2" name="组合 32"/>
          <p:cNvGrpSpPr>
            <a:grpSpLocks/>
          </p:cNvGrpSpPr>
          <p:nvPr/>
        </p:nvGrpSpPr>
        <p:grpSpPr bwMode="auto">
          <a:xfrm>
            <a:off x="0" y="3810000"/>
            <a:ext cx="9144000" cy="3074988"/>
            <a:chOff x="0" y="0"/>
            <a:chExt cx="9144000" cy="3075384"/>
          </a:xfrm>
        </p:grpSpPr>
        <p:pic>
          <p:nvPicPr>
            <p:cNvPr id="3"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4" name="矩形 31"/>
            <p:cNvGrpSpPr>
              <a:grpSpLocks/>
            </p:cNvGrpSpPr>
            <p:nvPr/>
          </p:nvGrpSpPr>
          <p:grpSpPr bwMode="auto">
            <a:xfrm>
              <a:off x="0" y="0"/>
              <a:ext cx="9144000" cy="2194560"/>
              <a:chOff x="0" y="0"/>
              <a:chExt cx="9144000" cy="2194560"/>
            </a:xfrm>
          </p:grpSpPr>
          <p:pic>
            <p:nvPicPr>
              <p:cNvPr id="5"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6"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7"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8" name="日期占位符 1"/>
          <p:cNvSpPr>
            <a:spLocks noGrp="1"/>
          </p:cNvSpPr>
          <p:nvPr>
            <p:ph type="dt" sz="half" idx="10"/>
          </p:nvPr>
        </p:nvSpPr>
        <p:spPr/>
        <p:txBody>
          <a:bodyPr/>
          <a:lstStyle>
            <a:lvl1pPr>
              <a:defRPr/>
            </a:lvl1pPr>
          </a:lstStyle>
          <a:p>
            <a:pPr>
              <a:defRPr/>
            </a:pPr>
            <a:fld id="{30DCA635-6C1B-4490-9AC2-7A61F25D06E4}" type="datetimeFigureOut">
              <a:rPr lang="en-US"/>
              <a:pPr>
                <a:defRPr/>
              </a:pPr>
              <a:t>12/27/2017</a:t>
            </a:fld>
            <a:endParaRPr lang="en-US" altLang="en-US" noProof="1"/>
          </a:p>
        </p:txBody>
      </p:sp>
      <p:sp>
        <p:nvSpPr>
          <p:cNvPr id="9" name="页脚占位符 2"/>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0" name="灯片编号占位符 3"/>
          <p:cNvSpPr>
            <a:spLocks noGrp="1"/>
          </p:cNvSpPr>
          <p:nvPr>
            <p:ph type="sldNum" sz="quarter" idx="12"/>
          </p:nvPr>
        </p:nvSpPr>
        <p:spPr/>
        <p:txBody>
          <a:bodyPr/>
          <a:lstStyle>
            <a:lvl1pPr fontAlgn="auto">
              <a:spcBef>
                <a:spcPts val="0"/>
              </a:spcBef>
              <a:spcAft>
                <a:spcPts val="0"/>
              </a:spcAft>
              <a:defRPr/>
            </a:lvl1pPr>
          </a:lstStyle>
          <a:p>
            <a:pPr>
              <a:defRPr/>
            </a:pPr>
            <a:fld id="{4B77BEAF-2186-4913-A8C6-3CD06F2A12D7}"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图片与标题">
    <p:bg>
      <p:bgPr>
        <a:solidFill>
          <a:schemeClr val="bg1"/>
        </a:solidFill>
        <a:effectLst/>
      </p:bgPr>
    </p:bg>
    <p:spTree>
      <p:nvGrpSpPr>
        <p:cNvPr id="1" name=""/>
        <p:cNvGrpSpPr/>
        <p:nvPr/>
      </p:nvGrpSpPr>
      <p:grpSpPr>
        <a:xfrm>
          <a:off x="0" y="0"/>
          <a:ext cx="0" cy="0"/>
          <a:chOff x="0" y="0"/>
          <a:chExt cx="0" cy="0"/>
        </a:xfrm>
      </p:grpSpPr>
      <p:grpSp>
        <p:nvGrpSpPr>
          <p:cNvPr id="5" name="组合 32"/>
          <p:cNvGrpSpPr>
            <a:grpSpLocks/>
          </p:cNvGrpSpPr>
          <p:nvPr/>
        </p:nvGrpSpPr>
        <p:grpSpPr bwMode="auto">
          <a:xfrm>
            <a:off x="0" y="3810000"/>
            <a:ext cx="9144000" cy="3074988"/>
            <a:chOff x="0" y="0"/>
            <a:chExt cx="9144000" cy="3075384"/>
          </a:xfrm>
        </p:grpSpPr>
        <p:pic>
          <p:nvPicPr>
            <p:cNvPr id="6"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7" name="矩形 31"/>
            <p:cNvGrpSpPr>
              <a:grpSpLocks/>
            </p:cNvGrpSpPr>
            <p:nvPr/>
          </p:nvGrpSpPr>
          <p:grpSpPr bwMode="auto">
            <a:xfrm>
              <a:off x="0" y="0"/>
              <a:ext cx="9144000" cy="2194560"/>
              <a:chOff x="0" y="0"/>
              <a:chExt cx="9144000" cy="2194560"/>
            </a:xfrm>
          </p:grpSpPr>
          <p:pic>
            <p:nvPicPr>
              <p:cNvPr id="8"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9"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0" name="菱形 25"/>
          <p:cNvSpPr>
            <a:spLocks noChangeArrowheads="1"/>
          </p:cNvSpPr>
          <p:nvPr/>
        </p:nvSpPr>
        <p:spPr bwMode="auto">
          <a:xfrm>
            <a:off x="4722813" y="3087688"/>
            <a:ext cx="2141537" cy="2144712"/>
          </a:xfrm>
          <a:prstGeom prst="diamond">
            <a:avLst/>
          </a:prstGeom>
          <a:solidFill>
            <a:srgbClr val="EF7AB3"/>
          </a:solidFill>
          <a:ln w="9525">
            <a:noFill/>
            <a:miter lim="800000"/>
          </a:ln>
        </p:spPr>
        <p:txBody>
          <a:bodyPr lIns="0" tIns="0" rIns="0" bIns="0" anchor="ctr"/>
          <a:lstStyle/>
          <a:p>
            <a:pPr algn="ctr">
              <a:lnSpc>
                <a:spcPct val="130000"/>
              </a:lnSpc>
              <a:buSzPct val="60000"/>
              <a:buFont typeface="Wingdings" panose="05000000000000000000" pitchFamily="2" charset="2"/>
              <a:buNone/>
              <a:defRPr/>
            </a:pPr>
            <a:endParaRPr lang="zh-CN" altLang="en-US" sz="2800">
              <a:solidFill>
                <a:srgbClr val="FFFFFF"/>
              </a:solidFill>
              <a:latin typeface="+mn-lt"/>
              <a:ea typeface="+mn-ea"/>
            </a:endParaRPr>
          </a:p>
        </p:txBody>
      </p:sp>
      <p:sp>
        <p:nvSpPr>
          <p:cNvPr id="11" name="菱形 2"/>
          <p:cNvSpPr>
            <a:spLocks noChangeArrowheads="1"/>
          </p:cNvSpPr>
          <p:nvPr/>
        </p:nvSpPr>
        <p:spPr bwMode="auto">
          <a:xfrm>
            <a:off x="4273550" y="3371850"/>
            <a:ext cx="725488" cy="727075"/>
          </a:xfrm>
          <a:prstGeom prst="diamond">
            <a:avLst/>
          </a:prstGeom>
          <a:solidFill>
            <a:srgbClr val="F4A6CC"/>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12" name="菱形 20"/>
          <p:cNvSpPr>
            <a:spLocks noChangeArrowheads="1"/>
          </p:cNvSpPr>
          <p:nvPr/>
        </p:nvSpPr>
        <p:spPr bwMode="auto">
          <a:xfrm>
            <a:off x="3879850" y="4221163"/>
            <a:ext cx="1512888" cy="1511300"/>
          </a:xfrm>
          <a:prstGeom prst="diamond">
            <a:avLst/>
          </a:prstGeom>
          <a:solidFill>
            <a:srgbClr val="FAD3E6"/>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13"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1087200" y="457200"/>
            <a:ext cx="6912000" cy="493200"/>
          </a:xfrm>
        </p:spPr>
        <p:txBody>
          <a:bodyPr/>
          <a:lstStyle>
            <a:lvl1pPr>
              <a:defRPr sz="2800" b="0">
                <a:solidFill>
                  <a:schemeClr val="accent1"/>
                </a:solidFill>
              </a:defRPr>
            </a:lvl1pPr>
          </a:lstStyle>
          <a:p>
            <a:r>
              <a:rPr lang="zh-CN" altLang="en-US" noProof="1" smtClean="0"/>
              <a:t>单击此处编辑母版标题样式</a:t>
            </a:r>
            <a:endParaRPr lang="zh-CN" altLang="en-US" noProof="1"/>
          </a:p>
        </p:txBody>
      </p:sp>
      <p:sp>
        <p:nvSpPr>
          <p:cNvPr id="4" name="文本占位符 3"/>
          <p:cNvSpPr>
            <a:spLocks noGrp="1"/>
          </p:cNvSpPr>
          <p:nvPr>
            <p:ph type="body" sz="half" idx="2"/>
          </p:nvPr>
        </p:nvSpPr>
        <p:spPr>
          <a:xfrm>
            <a:off x="1101600" y="1321200"/>
            <a:ext cx="6912000" cy="8820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14" name="日期占位符 2"/>
          <p:cNvSpPr>
            <a:spLocks noGrp="1"/>
          </p:cNvSpPr>
          <p:nvPr>
            <p:ph type="dt" sz="half" idx="10"/>
          </p:nvPr>
        </p:nvSpPr>
        <p:spPr/>
        <p:txBody>
          <a:bodyPr/>
          <a:lstStyle>
            <a:lvl1pPr>
              <a:defRPr/>
            </a:lvl1pPr>
          </a:lstStyle>
          <a:p>
            <a:pPr>
              <a:defRPr/>
            </a:pPr>
            <a:fld id="{D75BFE1E-B1EA-4A0A-AA63-AE8BE59D3EBC}" type="datetimeFigureOut">
              <a:rPr lang="en-US"/>
              <a:pPr>
                <a:defRPr/>
              </a:pPr>
              <a:t>12/27/2017</a:t>
            </a:fld>
            <a:endParaRPr lang="en-US" altLang="en-US" noProof="1"/>
          </a:p>
        </p:txBody>
      </p:sp>
      <p:sp>
        <p:nvSpPr>
          <p:cNvPr id="15" name="页脚占位符 4"/>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5E2160DE-D53F-4FA5-B917-25A68BBC546D}"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grpSp>
        <p:nvGrpSpPr>
          <p:cNvPr id="4" name="组合 32"/>
          <p:cNvGrpSpPr>
            <a:grpSpLocks/>
          </p:cNvGrpSpPr>
          <p:nvPr/>
        </p:nvGrpSpPr>
        <p:grpSpPr bwMode="auto">
          <a:xfrm>
            <a:off x="0" y="3810000"/>
            <a:ext cx="9144000" cy="3074988"/>
            <a:chOff x="0" y="0"/>
            <a:chExt cx="9144000" cy="3075384"/>
          </a:xfrm>
        </p:grpSpPr>
        <p:pic>
          <p:nvPicPr>
            <p:cNvPr id="5"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6" name="矩形 31"/>
            <p:cNvGrpSpPr>
              <a:grpSpLocks/>
            </p:cNvGrpSpPr>
            <p:nvPr/>
          </p:nvGrpSpPr>
          <p:grpSpPr bwMode="auto">
            <a:xfrm>
              <a:off x="0" y="0"/>
              <a:ext cx="9144000" cy="2194560"/>
              <a:chOff x="0" y="0"/>
              <a:chExt cx="9144000" cy="2194560"/>
            </a:xfrm>
          </p:grpSpPr>
          <p:pic>
            <p:nvPicPr>
              <p:cNvPr id="7"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8"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竖排标题 1"/>
          <p:cNvSpPr>
            <a:spLocks noGrp="1"/>
          </p:cNvSpPr>
          <p:nvPr>
            <p:ph type="title" orient="vert"/>
          </p:nvPr>
        </p:nvSpPr>
        <p:spPr>
          <a:xfrm>
            <a:off x="7541602" y="234950"/>
            <a:ext cx="1250706" cy="598328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539263" y="234950"/>
            <a:ext cx="6849940" cy="598328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 name="日期占位符 1"/>
          <p:cNvSpPr>
            <a:spLocks noGrp="1"/>
          </p:cNvSpPr>
          <p:nvPr>
            <p:ph type="dt" sz="half" idx="10"/>
          </p:nvPr>
        </p:nvSpPr>
        <p:spPr/>
        <p:txBody>
          <a:bodyPr/>
          <a:lstStyle>
            <a:lvl1pPr>
              <a:defRPr/>
            </a:lvl1pPr>
          </a:lstStyle>
          <a:p>
            <a:pPr>
              <a:defRPr/>
            </a:pPr>
            <a:fld id="{AE0076D6-3191-448C-8E22-ABE8FE51CD6C}"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defRPr/>
            </a:lvl1pPr>
          </a:lstStyle>
          <a:p>
            <a:pPr>
              <a:defRPr/>
            </a:pPr>
            <a:fld id="{45DCBD8C-8595-4559-8466-46164FECF4AC}"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grpSp>
        <p:nvGrpSpPr>
          <p:cNvPr id="4" name="组合 32"/>
          <p:cNvGrpSpPr>
            <a:grpSpLocks/>
          </p:cNvGrpSpPr>
          <p:nvPr/>
        </p:nvGrpSpPr>
        <p:grpSpPr bwMode="auto">
          <a:xfrm>
            <a:off x="0" y="3810000"/>
            <a:ext cx="9144000" cy="3074988"/>
            <a:chOff x="0" y="0"/>
            <a:chExt cx="9144000" cy="3075384"/>
          </a:xfrm>
        </p:grpSpPr>
        <p:pic>
          <p:nvPicPr>
            <p:cNvPr id="5"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6" name="矩形 31"/>
            <p:cNvGrpSpPr>
              <a:grpSpLocks/>
            </p:cNvGrpSpPr>
            <p:nvPr/>
          </p:nvGrpSpPr>
          <p:grpSpPr bwMode="auto">
            <a:xfrm>
              <a:off x="0" y="0"/>
              <a:ext cx="9144000" cy="2194560"/>
              <a:chOff x="0" y="0"/>
              <a:chExt cx="9144000" cy="2194560"/>
            </a:xfrm>
          </p:grpSpPr>
          <p:pic>
            <p:nvPicPr>
              <p:cNvPr id="7"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8"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3" name="内容占位符 2"/>
          <p:cNvSpPr>
            <a:spLocks noGrp="1"/>
          </p:cNvSpPr>
          <p:nvPr>
            <p:ph idx="1"/>
          </p:nvPr>
        </p:nvSpPr>
        <p:spPr>
          <a:xfrm>
            <a:off x="628200" y="408675"/>
            <a:ext cx="7887600" cy="5810400"/>
          </a:xfrm>
        </p:spPr>
        <p:txBody>
          <a:bodyPr/>
          <a:lstStyle>
            <a:lvl1pPr>
              <a:defRPr sz="2400"/>
            </a:lvl1pPr>
            <a:lvl2pPr>
              <a:defRPr sz="2000"/>
            </a:lvl2pPr>
            <a:lvl3pPr>
              <a:defRPr sz="18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 name="日期占位符 1"/>
          <p:cNvSpPr>
            <a:spLocks noGrp="1"/>
          </p:cNvSpPr>
          <p:nvPr>
            <p:ph type="dt" sz="half" idx="10"/>
          </p:nvPr>
        </p:nvSpPr>
        <p:spPr/>
        <p:txBody>
          <a:bodyPr/>
          <a:lstStyle>
            <a:lvl1pPr>
              <a:defRPr/>
            </a:lvl1pPr>
          </a:lstStyle>
          <a:p>
            <a:pPr>
              <a:defRPr/>
            </a:pPr>
            <a:fld id="{8BDCE6D8-C500-4B87-B778-2E38E1B1DD24}"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defRPr/>
            </a:lvl1pPr>
          </a:lstStyle>
          <a:p>
            <a:pPr>
              <a:defRPr/>
            </a:pPr>
            <a:fld id="{B372F000-27A1-4D4E-BFE3-9A9B3B7F918D}"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4" name="组合 9"/>
          <p:cNvGrpSpPr>
            <a:grpSpLocks/>
          </p:cNvGrpSpPr>
          <p:nvPr/>
        </p:nvGrpSpPr>
        <p:grpSpPr bwMode="auto">
          <a:xfrm>
            <a:off x="0" y="0"/>
            <a:ext cx="9144000" cy="6878638"/>
            <a:chOff x="0" y="0"/>
            <a:chExt cx="9144000" cy="6878370"/>
          </a:xfrm>
        </p:grpSpPr>
        <p:pic>
          <p:nvPicPr>
            <p:cNvPr id="5" name="图片 10"/>
            <p:cNvPicPr>
              <a:picLocks noChangeAspect="1" noChangeArrowheads="1"/>
            </p:cNvPicPr>
            <p:nvPr userDrawn="1"/>
          </p:nvPicPr>
          <p:blipFill>
            <a:blip r:embed="rId2"/>
            <a:srcRect l="275" r="700"/>
            <a:stretch>
              <a:fillRect/>
            </a:stretch>
          </p:blipFill>
          <p:spPr bwMode="auto">
            <a:xfrm>
              <a:off x="0" y="2181094"/>
              <a:ext cx="9144000" cy="4697276"/>
            </a:xfrm>
            <a:prstGeom prst="rect">
              <a:avLst/>
            </a:prstGeom>
            <a:noFill/>
            <a:ln w="9525">
              <a:noFill/>
              <a:miter lim="800000"/>
              <a:headEnd/>
              <a:tailEnd/>
            </a:ln>
          </p:spPr>
        </p:pic>
        <p:grpSp>
          <p:nvGrpSpPr>
            <p:cNvPr id="6" name="矩形 11"/>
            <p:cNvGrpSpPr>
              <a:grpSpLocks/>
            </p:cNvGrpSpPr>
            <p:nvPr userDrawn="1"/>
          </p:nvGrpSpPr>
          <p:grpSpPr bwMode="auto">
            <a:xfrm>
              <a:off x="0" y="0"/>
              <a:ext cx="9144000" cy="3597135"/>
              <a:chOff x="0" y="0"/>
              <a:chExt cx="9144000" cy="3597135"/>
            </a:xfrm>
          </p:grpSpPr>
          <p:pic>
            <p:nvPicPr>
              <p:cNvPr id="7" name="矩形 11"/>
              <p:cNvPicPr>
                <a:picLocks noChangeArrowheads="1"/>
              </p:cNvPicPr>
              <p:nvPr/>
            </p:nvPicPr>
            <p:blipFill>
              <a:blip r:embed="rId3"/>
              <a:srcRect/>
              <a:stretch>
                <a:fillRect/>
              </a:stretch>
            </p:blipFill>
            <p:spPr bwMode="auto">
              <a:xfrm>
                <a:off x="0" y="0"/>
                <a:ext cx="9144000" cy="3596640"/>
              </a:xfrm>
              <a:prstGeom prst="rect">
                <a:avLst/>
              </a:prstGeom>
              <a:noFill/>
              <a:ln w="9525">
                <a:noFill/>
                <a:miter lim="800000"/>
                <a:headEnd/>
                <a:tailEnd/>
              </a:ln>
            </p:spPr>
          </p:pic>
          <p:sp>
            <p:nvSpPr>
              <p:cNvPr id="8" name="Text Box 6"/>
              <p:cNvSpPr txBox="1">
                <a:spLocks noChangeArrowheads="1"/>
              </p:cNvSpPr>
              <p:nvPr/>
            </p:nvSpPr>
            <p:spPr bwMode="auto">
              <a:xfrm>
                <a:off x="0" y="0"/>
                <a:ext cx="9144000" cy="3597135"/>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058" name="KSO_BT1"/>
          <p:cNvSpPr>
            <a:spLocks noGrp="1" noChangeArrowheads="1"/>
          </p:cNvSpPr>
          <p:nvPr>
            <p:ph type="ctrTitle"/>
          </p:nvPr>
        </p:nvSpPr>
        <p:spPr>
          <a:xfrm>
            <a:off x="1371600" y="1054100"/>
            <a:ext cx="6410325" cy="1212850"/>
          </a:xfrm>
        </p:spPr>
        <p:txBody>
          <a:bodyPr>
            <a:normAutofit/>
          </a:bodyPr>
          <a:lstStyle>
            <a:lvl1pPr algn="ctr">
              <a:defRPr sz="3600" baseline="0">
                <a:solidFill>
                  <a:schemeClr val="accent1"/>
                </a:solidFill>
                <a:latin typeface="Arial" panose="020B0604020202020204" pitchFamily="34" charset="0"/>
                <a:ea typeface="黑体" panose="02010609060101010101" pitchFamily="49" charset="-122"/>
              </a:defRPr>
            </a:lvl1pPr>
          </a:lstStyle>
          <a:p>
            <a:pPr lvl="0"/>
            <a:r>
              <a:rPr lang="zh-CN" noProof="0" dirty="0" smtClean="0"/>
              <a:t>单击此处编辑母版标题样式</a:t>
            </a:r>
          </a:p>
        </p:txBody>
      </p:sp>
      <p:sp>
        <p:nvSpPr>
          <p:cNvPr id="2059" name="KSO_BC1"/>
          <p:cNvSpPr>
            <a:spLocks noGrp="1" noChangeArrowheads="1"/>
          </p:cNvSpPr>
          <p:nvPr>
            <p:ph type="subTitle" idx="1"/>
          </p:nvPr>
        </p:nvSpPr>
        <p:spPr>
          <a:xfrm>
            <a:off x="1371600" y="2305049"/>
            <a:ext cx="6400800" cy="576000"/>
          </a:xfrm>
        </p:spPr>
        <p:txBody>
          <a:bodyPr>
            <a:normAutofit/>
          </a:bodyPr>
          <a:lstStyle>
            <a:lvl1pPr marL="0" indent="0" algn="ctr">
              <a:buFont typeface="Wingdings" panose="05000000000000000000" pitchFamily="2" charset="2"/>
              <a:buNone/>
              <a:defRPr sz="1800" baseline="0">
                <a:solidFill>
                  <a:srgbClr val="6D6D6D"/>
                </a:solidFill>
                <a:latin typeface="Arial" panose="020B0604020202020204" pitchFamily="34" charset="0"/>
                <a:ea typeface="黑体" panose="02010609060101010101" pitchFamily="49" charset="-122"/>
              </a:defRPr>
            </a:lvl1pPr>
          </a:lstStyle>
          <a:p>
            <a:pPr lvl="0"/>
            <a:r>
              <a:rPr lang="zh-CN" noProof="0" dirty="0" smtClean="0"/>
              <a:t>单击此处编辑母版副标题样式</a:t>
            </a:r>
          </a:p>
        </p:txBody>
      </p:sp>
      <p:sp>
        <p:nvSpPr>
          <p:cNvPr id="10" name="日期占位符 1"/>
          <p:cNvSpPr>
            <a:spLocks noGrp="1"/>
          </p:cNvSpPr>
          <p:nvPr>
            <p:ph type="dt" sz="half" idx="10"/>
          </p:nvPr>
        </p:nvSpPr>
        <p:spPr/>
        <p:txBody>
          <a:bodyPr/>
          <a:lstStyle>
            <a:lvl1pPr>
              <a:defRPr/>
            </a:lvl1pPr>
          </a:lstStyle>
          <a:p>
            <a:pPr>
              <a:defRPr/>
            </a:pPr>
            <a:fld id="{53B01EE5-2E78-4D2E-9F4D-EB7CE7C3980C}"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defRPr/>
            </a:lvl1pPr>
          </a:lstStyle>
          <a:p>
            <a:pPr>
              <a:defRPr/>
            </a:pPr>
            <a:fld id="{6B86C7DE-3268-4269-A139-504A4E0C2CF0}"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2" name="标题 1"/>
          <p:cNvSpPr>
            <a:spLocks noGrp="1"/>
          </p:cNvSpPr>
          <p:nvPr>
            <p:ph type="title"/>
          </p:nvPr>
        </p:nvSpPr>
        <p:spPr/>
        <p:txBody>
          <a:bodyPr>
            <a:normAutofit/>
          </a:bodyPr>
          <a:lstStyle/>
          <a:p>
            <a:r>
              <a:rPr lang="zh-CN" altLang="en-US" noProof="1" smtClean="0"/>
              <a:t>单击此处编辑母版标题样式</a:t>
            </a:r>
            <a:endParaRPr lang="zh-CN" altLang="en-US" noProof="1"/>
          </a:p>
        </p:txBody>
      </p:sp>
      <p:sp>
        <p:nvSpPr>
          <p:cNvPr id="8" name="日期占位符 1"/>
          <p:cNvSpPr>
            <a:spLocks noGrp="1"/>
          </p:cNvSpPr>
          <p:nvPr>
            <p:ph type="dt" sz="half" idx="10"/>
          </p:nvPr>
        </p:nvSpPr>
        <p:spPr/>
        <p:txBody>
          <a:bodyPr/>
          <a:lstStyle>
            <a:lvl1pPr>
              <a:defRPr/>
            </a:lvl1pPr>
          </a:lstStyle>
          <a:p>
            <a:pPr>
              <a:defRPr/>
            </a:pPr>
            <a:fld id="{7625F194-B4A2-4631-9DEF-E842E863FDD7}" type="datetimeFigureOut">
              <a:rPr lang="en-US"/>
              <a:pPr>
                <a:defRPr/>
              </a:pPr>
              <a:t>12/27/2017</a:t>
            </a:fld>
            <a:endParaRPr lang="en-US" altLang="en-US" noProof="1"/>
          </a:p>
        </p:txBody>
      </p:sp>
      <p:sp>
        <p:nvSpPr>
          <p:cNvPr id="9" name="页脚占位符 2"/>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0" name="灯片编号占位符 3"/>
          <p:cNvSpPr>
            <a:spLocks noGrp="1"/>
          </p:cNvSpPr>
          <p:nvPr>
            <p:ph type="sldNum" sz="quarter" idx="12"/>
          </p:nvPr>
        </p:nvSpPr>
        <p:spPr/>
        <p:txBody>
          <a:bodyPr/>
          <a:lstStyle>
            <a:lvl1pPr fontAlgn="auto">
              <a:spcBef>
                <a:spcPts val="0"/>
              </a:spcBef>
              <a:spcAft>
                <a:spcPts val="0"/>
              </a:spcAft>
              <a:defRPr/>
            </a:lvl1pPr>
          </a:lstStyle>
          <a:p>
            <a:pPr>
              <a:defRPr/>
            </a:pPr>
            <a:fld id="{68D1E354-8268-4C9D-8AE4-821F15893864}"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MH_Title"/>
          <p:cNvSpPr>
            <a:spLocks noChangeArrowheads="1"/>
          </p:cNvSpPr>
          <p:nvPr/>
        </p:nvSpPr>
        <p:spPr bwMode="auto">
          <a:xfrm>
            <a:off x="3160713" y="2882900"/>
            <a:ext cx="4013200" cy="542925"/>
          </a:xfrm>
          <a:prstGeom prst="roundRect">
            <a:avLst>
              <a:gd name="adj" fmla="val 50000"/>
            </a:avLst>
          </a:prstGeom>
          <a:solidFill>
            <a:schemeClr val="accent1"/>
          </a:solidFill>
          <a:ln w="3175">
            <a:solidFill>
              <a:srgbClr val="FFFFFF">
                <a:alpha val="48996"/>
              </a:srgbClr>
            </a:solidFill>
            <a:round/>
          </a:ln>
        </p:spPr>
        <p:txBody>
          <a:bodyPr lIns="252000" tIns="0" rIns="0" bIns="0" anchor="ctr"/>
          <a:lstStyle/>
          <a:p>
            <a:pPr algn="ctr">
              <a:buFont typeface="Arial" panose="020B0604020202020204" pitchFamily="34" charset="0"/>
              <a:buNone/>
              <a:defRPr/>
            </a:pPr>
            <a:endParaRPr lang="zh-CN" altLang="en-US" sz="2400">
              <a:solidFill>
                <a:srgbClr val="FFFFFF"/>
              </a:solidFill>
              <a:latin typeface="+mn-lt"/>
              <a:ea typeface="+mn-ea"/>
            </a:endParaRPr>
          </a:p>
        </p:txBody>
      </p:sp>
      <p:sp>
        <p:nvSpPr>
          <p:cNvPr id="9" name="MH_Others_3"/>
          <p:cNvSpPr>
            <a:spLocks noChangeArrowheads="1"/>
          </p:cNvSpPr>
          <p:nvPr/>
        </p:nvSpPr>
        <p:spPr bwMode="auto">
          <a:xfrm>
            <a:off x="3160713" y="3011488"/>
            <a:ext cx="280987" cy="282575"/>
          </a:xfrm>
          <a:prstGeom prst="ellipse">
            <a:avLst/>
          </a:prstGeom>
          <a:solidFill>
            <a:schemeClr val="accent1"/>
          </a:solidFill>
          <a:ln w="28575">
            <a:solidFill>
              <a:srgbClr val="FFFFFF"/>
            </a:solidFill>
            <a:round/>
          </a:ln>
        </p:spPr>
        <p:txBody>
          <a:bodyPr bIns="180000" anchor="ctr"/>
          <a:lstStyle/>
          <a:p>
            <a:pPr algn="ctr">
              <a:lnSpc>
                <a:spcPct val="110000"/>
              </a:lnSpc>
              <a:buSzPct val="60000"/>
              <a:buFont typeface="Arial" panose="020B0604020202020204" pitchFamily="34" charset="0"/>
              <a:buNone/>
              <a:defRPr/>
            </a:pPr>
            <a:endParaRPr lang="zh-CN" altLang="zh-CN" sz="7200" b="1">
              <a:solidFill>
                <a:srgbClr val="FFFFFF"/>
              </a:solidFill>
              <a:latin typeface="华文中宋" panose="02010600040101010101" pitchFamily="2" charset="-122"/>
              <a:ea typeface="华文中宋" panose="02010600040101010101" pitchFamily="2" charset="-122"/>
            </a:endParaRPr>
          </a:p>
        </p:txBody>
      </p:sp>
      <p:sp>
        <p:nvSpPr>
          <p:cNvPr id="10" name="MH_Number"/>
          <p:cNvSpPr>
            <a:spLocks noChangeArrowheads="1"/>
          </p:cNvSpPr>
          <p:nvPr/>
        </p:nvSpPr>
        <p:spPr bwMode="auto">
          <a:xfrm>
            <a:off x="2068513" y="2486025"/>
            <a:ext cx="1009650" cy="1009650"/>
          </a:xfrm>
          <a:prstGeom prst="ellipse">
            <a:avLst/>
          </a:prstGeom>
          <a:solidFill>
            <a:srgbClr val="EF7AB3"/>
          </a:solidFill>
          <a:ln w="0" cmpd="sng">
            <a:solidFill>
              <a:srgbClr val="FFFFFF">
                <a:alpha val="48999"/>
              </a:srgbClr>
            </a:solidFill>
            <a:round/>
          </a:ln>
        </p:spPr>
        <p:txBody>
          <a:bodyPr lIns="0" tIns="36000" rIns="0" bIns="0" anchor="ctr">
            <a:normAutofit fontScale="62500" lnSpcReduction="20000"/>
          </a:bodyPr>
          <a:lstStyle>
            <a:lvl1pPr algn="just">
              <a:lnSpc>
                <a:spcPct val="110000"/>
              </a:lnSpc>
              <a:spcBef>
                <a:spcPts val="600"/>
              </a:spcBef>
              <a:buClr>
                <a:schemeClr val="accent1"/>
              </a:buClr>
              <a:buSzPct val="60000"/>
              <a:buFont typeface="Wingdings" panose="05000000000000000000" pitchFamily="2" charset="2"/>
              <a:buChar char=""/>
              <a:defRPr sz="2400">
                <a:solidFill>
                  <a:schemeClr val="accent1"/>
                </a:solidFill>
                <a:latin typeface="幼圆" panose="02010509060101010101" pitchFamily="49" charset="-122"/>
                <a:ea typeface="黑体" panose="02010609060101010101" pitchFamily="49" charset="-122"/>
              </a:defRPr>
            </a:lvl1pPr>
            <a:lvl2pPr marL="742950" indent="-285750" algn="just">
              <a:lnSpc>
                <a:spcPct val="120000"/>
              </a:lnSpc>
              <a:spcAft>
                <a:spcPts val="600"/>
              </a:spcAft>
              <a:buClr>
                <a:srgbClr val="FD958C"/>
              </a:buClr>
              <a:buFont typeface="幼圆" panose="02010509060101010101" pitchFamily="49" charset="-122"/>
              <a:buChar char=" "/>
              <a:defRPr sz="1600">
                <a:solidFill>
                  <a:schemeClr val="tx1"/>
                </a:solidFill>
                <a:latin typeface="幼圆" panose="02010509060101010101" pitchFamily="49" charset="-122"/>
                <a:ea typeface="黑体" panose="02010609060101010101" pitchFamily="49" charset="-122"/>
              </a:defRPr>
            </a:lvl2pPr>
            <a:lvl3pPr marL="1143000" indent="-228600">
              <a:lnSpc>
                <a:spcPct val="90000"/>
              </a:lnSpc>
              <a:spcBef>
                <a:spcPts val="500"/>
              </a:spcBef>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a:spcBef>
                <a:spcPct val="0"/>
              </a:spcBef>
              <a:buClrTx/>
              <a:buSzTx/>
              <a:buFont typeface="Arial" panose="020B0604020202020204" pitchFamily="34" charset="0"/>
              <a:buNone/>
              <a:defRPr/>
            </a:pPr>
            <a:endParaRPr lang="zh-CN" altLang="en-US" sz="7200" b="1" noProof="1">
              <a:solidFill>
                <a:srgbClr val="FFFFFF"/>
              </a:solidFill>
              <a:ea typeface="华文中宋" panose="02010600040101010101" pitchFamily="2" charset="-122"/>
            </a:endParaRPr>
          </a:p>
        </p:txBody>
      </p:sp>
      <p:sp>
        <p:nvSpPr>
          <p:cNvPr id="11"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3160800" y="2883600"/>
            <a:ext cx="4014000" cy="543600"/>
          </a:xfrm>
        </p:spPr>
        <p:txBody>
          <a:bodyPr anchor="ctr">
            <a:normAutofit/>
          </a:bodyPr>
          <a:lstStyle>
            <a:lvl1pPr algn="ctr">
              <a:defRPr sz="2400" b="0">
                <a:solidFill>
                  <a:schemeClr val="bg1"/>
                </a:solidFill>
              </a:defRPr>
            </a:lvl1pPr>
          </a:lstStyle>
          <a:p>
            <a:r>
              <a:rPr lang="zh-CN" altLang="en-US" noProof="1" smtClean="0"/>
              <a:t>单击此处编辑母版标题样式</a:t>
            </a:r>
            <a:endParaRPr lang="zh-CN" altLang="en-US" noProof="1"/>
          </a:p>
        </p:txBody>
      </p:sp>
      <p:sp>
        <p:nvSpPr>
          <p:cNvPr id="12" name="日期占位符 2"/>
          <p:cNvSpPr>
            <a:spLocks noGrp="1"/>
          </p:cNvSpPr>
          <p:nvPr>
            <p:ph type="dt" sz="half" idx="10"/>
          </p:nvPr>
        </p:nvSpPr>
        <p:spPr/>
        <p:txBody>
          <a:bodyPr/>
          <a:lstStyle>
            <a:lvl1pPr>
              <a:defRPr/>
            </a:lvl1pPr>
          </a:lstStyle>
          <a:p>
            <a:pPr>
              <a:defRPr/>
            </a:pPr>
            <a:fld id="{0E60B1B5-928F-4470-8C23-CE20F0ED7B07}" type="datetimeFigureOut">
              <a:rPr lang="en-US"/>
              <a:pPr>
                <a:defRPr/>
              </a:pPr>
              <a:t>12/27/2017</a:t>
            </a:fld>
            <a:endParaRPr lang="en-US" altLang="en-US" noProof="1"/>
          </a:p>
        </p:txBody>
      </p:sp>
      <p:sp>
        <p:nvSpPr>
          <p:cNvPr id="13" name="页脚占位符 3"/>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4" name="灯片编号占位符 4"/>
          <p:cNvSpPr>
            <a:spLocks noGrp="1"/>
          </p:cNvSpPr>
          <p:nvPr>
            <p:ph type="sldNum" sz="quarter" idx="12"/>
          </p:nvPr>
        </p:nvSpPr>
        <p:spPr/>
        <p:txBody>
          <a:bodyPr/>
          <a:lstStyle>
            <a:lvl1pPr fontAlgn="auto">
              <a:spcBef>
                <a:spcPts val="0"/>
              </a:spcBef>
              <a:spcAft>
                <a:spcPts val="0"/>
              </a:spcAft>
              <a:defRPr/>
            </a:lvl1pPr>
          </a:lstStyle>
          <a:p>
            <a:pPr>
              <a:defRPr/>
            </a:pPr>
            <a:fld id="{EF13DBEC-F305-4307-BFD9-D4C9E9D40F48}"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grpSp>
        <p:nvGrpSpPr>
          <p:cNvPr id="5" name="组合 32"/>
          <p:cNvGrpSpPr>
            <a:grpSpLocks/>
          </p:cNvGrpSpPr>
          <p:nvPr/>
        </p:nvGrpSpPr>
        <p:grpSpPr bwMode="auto">
          <a:xfrm>
            <a:off x="0" y="3810000"/>
            <a:ext cx="9144000" cy="3074988"/>
            <a:chOff x="0" y="0"/>
            <a:chExt cx="9144000" cy="3075384"/>
          </a:xfrm>
        </p:grpSpPr>
        <p:pic>
          <p:nvPicPr>
            <p:cNvPr id="6"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7" name="矩形 31"/>
            <p:cNvGrpSpPr>
              <a:grpSpLocks/>
            </p:cNvGrpSpPr>
            <p:nvPr/>
          </p:nvGrpSpPr>
          <p:grpSpPr bwMode="auto">
            <a:xfrm>
              <a:off x="0" y="0"/>
              <a:ext cx="9144000" cy="2194560"/>
              <a:chOff x="0" y="0"/>
              <a:chExt cx="9144000" cy="2194560"/>
            </a:xfrm>
          </p:grpSpPr>
          <p:pic>
            <p:nvPicPr>
              <p:cNvPr id="8"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9"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0"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220400" y="1760400"/>
            <a:ext cx="6764400" cy="1897200"/>
          </a:xfrm>
        </p:spPr>
        <p:txBody>
          <a:bodyPr>
            <a:normAutofit/>
          </a:bodyPr>
          <a:lstStyle>
            <a:lvl1pPr marL="285750" indent="-285750" algn="just">
              <a:buFont typeface="Wingdings" panose="05000000000000000000" pitchFamily="2" charset="2"/>
              <a:buChar char="u"/>
              <a:defRPr sz="2400">
                <a:solidFill>
                  <a:schemeClr val="tx1"/>
                </a:solidFill>
              </a:defRPr>
            </a:lvl1pPr>
            <a:lvl2pPr marL="628650" indent="-285750" algn="just">
              <a:buFont typeface="Wingdings" panose="05000000000000000000" pitchFamily="2" charset="2"/>
              <a:buChar char="u"/>
              <a:defRPr sz="2000">
                <a:solidFill>
                  <a:schemeClr val="tx1"/>
                </a:solidFill>
              </a:defRPr>
            </a:lvl2pPr>
            <a:lvl3pPr marL="1200150" indent="-285750" algn="just">
              <a:buFont typeface="Wingdings" panose="05000000000000000000" pitchFamily="2" charset="2"/>
              <a:buChar char="u"/>
              <a:defRPr sz="1800">
                <a:solidFill>
                  <a:schemeClr val="tx1"/>
                </a:solidFill>
              </a:defRPr>
            </a:lvl3pPr>
            <a:lvl4pPr marL="1657350" indent="-285750" algn="just">
              <a:buFont typeface="Wingdings" panose="05000000000000000000" pitchFamily="2" charset="2"/>
              <a:buChar char="u"/>
              <a:defRPr sz="1800">
                <a:solidFill>
                  <a:schemeClr val="tx1"/>
                </a:solidFill>
              </a:defRPr>
            </a:lvl4pPr>
            <a:lvl5pPr marL="2114550" indent="-285750" algn="just">
              <a:buFont typeface="Wingdings" panose="05000000000000000000" pitchFamily="2" charset="2"/>
              <a:buChar char="u"/>
              <a:defRPr sz="1800">
                <a:solidFill>
                  <a:schemeClr val="tx1"/>
                </a:solidFill>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1220400" y="3643200"/>
            <a:ext cx="6764400" cy="1886400"/>
          </a:xfrm>
        </p:spPr>
        <p:txBody>
          <a:bodyPr>
            <a:normAutofit/>
          </a:bodyPr>
          <a:lstStyle>
            <a:lvl1pPr marL="285750" indent="-285750" algn="just">
              <a:buFont typeface="Wingdings" panose="05000000000000000000" pitchFamily="2" charset="2"/>
              <a:buChar char="u"/>
              <a:defRPr sz="2400">
                <a:solidFill>
                  <a:schemeClr val="tx1"/>
                </a:solidFill>
              </a:defRPr>
            </a:lvl1pPr>
            <a:lvl2pPr marL="628650" indent="-285750" algn="just" defTabSz="-635">
              <a:buFont typeface="Wingdings" panose="05000000000000000000" pitchFamily="2" charset="2"/>
              <a:buChar char="u"/>
              <a:tabLst>
                <a:tab pos="534670" algn="l"/>
              </a:tabLst>
              <a:defRPr sz="2000">
                <a:solidFill>
                  <a:schemeClr val="tx1"/>
                </a:solidFill>
              </a:defRPr>
            </a:lvl2pPr>
            <a:lvl3pPr marL="1200150" indent="-285750" algn="just">
              <a:buFont typeface="Wingdings" panose="05000000000000000000" pitchFamily="2" charset="2"/>
              <a:buChar char="u"/>
              <a:defRPr sz="1800">
                <a:solidFill>
                  <a:schemeClr val="tx1"/>
                </a:solidFill>
              </a:defRPr>
            </a:lvl3pPr>
            <a:lvl4pPr marL="1657350" indent="-285750" algn="just">
              <a:buFont typeface="Wingdings" panose="05000000000000000000" pitchFamily="2" charset="2"/>
              <a:buChar char="u"/>
              <a:defRPr sz="1800">
                <a:solidFill>
                  <a:schemeClr val="tx1"/>
                </a:solidFill>
              </a:defRPr>
            </a:lvl4pPr>
            <a:lvl5pPr marL="2114550" indent="-285750" algn="just">
              <a:buFont typeface="Wingdings" panose="05000000000000000000" pitchFamily="2" charset="2"/>
              <a:buChar char="u"/>
              <a:defRPr sz="1800">
                <a:solidFill>
                  <a:schemeClr val="tx1"/>
                </a:solidFill>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1" name="日期占位符 1"/>
          <p:cNvSpPr>
            <a:spLocks noGrp="1"/>
          </p:cNvSpPr>
          <p:nvPr>
            <p:ph type="dt" sz="half" idx="10"/>
          </p:nvPr>
        </p:nvSpPr>
        <p:spPr/>
        <p:txBody>
          <a:bodyPr/>
          <a:lstStyle>
            <a:lvl1pPr>
              <a:defRPr/>
            </a:lvl1pPr>
          </a:lstStyle>
          <a:p>
            <a:pPr>
              <a:defRPr/>
            </a:pPr>
            <a:fld id="{5EC11E1F-4835-4813-8E97-7C2058091A5A}" type="datetimeFigureOut">
              <a:rPr lang="en-US"/>
              <a:pPr>
                <a:defRPr/>
              </a:pPr>
              <a:t>12/27/2017</a:t>
            </a:fld>
            <a:endParaRPr lang="en-US" altLang="en-US" noProof="1"/>
          </a:p>
        </p:txBody>
      </p:sp>
      <p:sp>
        <p:nvSpPr>
          <p:cNvPr id="12" name="页脚占位符 2"/>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3" name="灯片编号占位符 3"/>
          <p:cNvSpPr>
            <a:spLocks noGrp="1"/>
          </p:cNvSpPr>
          <p:nvPr>
            <p:ph type="sldNum" sz="quarter" idx="12"/>
          </p:nvPr>
        </p:nvSpPr>
        <p:spPr/>
        <p:txBody>
          <a:bodyPr/>
          <a:lstStyle>
            <a:lvl1pPr fontAlgn="auto">
              <a:spcBef>
                <a:spcPts val="0"/>
              </a:spcBef>
              <a:spcAft>
                <a:spcPts val="0"/>
              </a:spcAft>
              <a:defRPr/>
            </a:lvl1pPr>
          </a:lstStyle>
          <a:p>
            <a:pPr>
              <a:defRPr/>
            </a:pPr>
            <a:fld id="{0FB3473B-543D-4EB1-A0FD-B1DA9D5F3E27}"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grpSp>
        <p:nvGrpSpPr>
          <p:cNvPr id="7" name="组合 32"/>
          <p:cNvGrpSpPr>
            <a:grpSpLocks/>
          </p:cNvGrpSpPr>
          <p:nvPr/>
        </p:nvGrpSpPr>
        <p:grpSpPr bwMode="auto">
          <a:xfrm>
            <a:off x="0" y="3810000"/>
            <a:ext cx="9144000" cy="3074988"/>
            <a:chOff x="0" y="0"/>
            <a:chExt cx="9144000" cy="3075384"/>
          </a:xfrm>
        </p:grpSpPr>
        <p:pic>
          <p:nvPicPr>
            <p:cNvPr id="8"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9" name="矩形 31"/>
            <p:cNvGrpSpPr>
              <a:grpSpLocks/>
            </p:cNvGrpSpPr>
            <p:nvPr/>
          </p:nvGrpSpPr>
          <p:grpSpPr bwMode="auto">
            <a:xfrm>
              <a:off x="0" y="0"/>
              <a:ext cx="9144000" cy="2194560"/>
              <a:chOff x="0" y="0"/>
              <a:chExt cx="9144000" cy="2194560"/>
            </a:xfrm>
          </p:grpSpPr>
          <p:pic>
            <p:nvPicPr>
              <p:cNvPr id="10"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11"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3" name="日期占位符 1"/>
          <p:cNvSpPr>
            <a:spLocks noGrp="1"/>
          </p:cNvSpPr>
          <p:nvPr>
            <p:ph type="dt" sz="half" idx="10"/>
          </p:nvPr>
        </p:nvSpPr>
        <p:spPr/>
        <p:txBody>
          <a:bodyPr/>
          <a:lstStyle>
            <a:lvl1pPr>
              <a:defRPr/>
            </a:lvl1pPr>
          </a:lstStyle>
          <a:p>
            <a:pPr>
              <a:defRPr/>
            </a:pPr>
            <a:fld id="{9DF9FD46-4787-4723-B850-49DFBFBACA1C}" type="datetimeFigureOut">
              <a:rPr lang="en-US"/>
              <a:pPr>
                <a:defRPr/>
              </a:pPr>
              <a:t>12/27/2017</a:t>
            </a:fld>
            <a:endParaRPr lang="en-US" altLang="en-US" noProof="1"/>
          </a:p>
        </p:txBody>
      </p:sp>
      <p:sp>
        <p:nvSpPr>
          <p:cNvPr id="14" name="页脚占位符 2"/>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5" name="灯片编号占位符 3"/>
          <p:cNvSpPr>
            <a:spLocks noGrp="1"/>
          </p:cNvSpPr>
          <p:nvPr>
            <p:ph type="sldNum" sz="quarter" idx="12"/>
          </p:nvPr>
        </p:nvSpPr>
        <p:spPr/>
        <p:txBody>
          <a:bodyPr/>
          <a:lstStyle>
            <a:lvl1pPr fontAlgn="auto">
              <a:spcBef>
                <a:spcPts val="0"/>
              </a:spcBef>
              <a:spcAft>
                <a:spcPts val="0"/>
              </a:spcAft>
              <a:defRPr/>
            </a:lvl1pPr>
          </a:lstStyle>
          <a:p>
            <a:pPr>
              <a:defRPr/>
            </a:pPr>
            <a:fld id="{A2003CDD-5D63-47F0-BAB0-62045FAD4486}"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任意多边形 36"/>
          <p:cNvSpPr>
            <a:spLocks noChangeArrowheads="1"/>
          </p:cNvSpPr>
          <p:nvPr/>
        </p:nvSpPr>
        <p:spPr bwMode="auto">
          <a:xfrm flipH="1">
            <a:off x="4597400" y="1981200"/>
            <a:ext cx="2228850" cy="36750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9" name="任意多边形 34"/>
          <p:cNvSpPr>
            <a:spLocks noChangeArrowheads="1"/>
          </p:cNvSpPr>
          <p:nvPr/>
        </p:nvSpPr>
        <p:spPr bwMode="auto">
          <a:xfrm>
            <a:off x="2368550" y="1187450"/>
            <a:ext cx="2228850" cy="368141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740E4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0" name="任意多边形 35"/>
          <p:cNvSpPr>
            <a:spLocks noChangeArrowheads="1"/>
          </p:cNvSpPr>
          <p:nvPr/>
        </p:nvSpPr>
        <p:spPr bwMode="auto">
          <a:xfrm>
            <a:off x="236855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1" name="任意多边形 38"/>
          <p:cNvSpPr>
            <a:spLocks noChangeArrowheads="1"/>
          </p:cNvSpPr>
          <p:nvPr/>
        </p:nvSpPr>
        <p:spPr bwMode="auto">
          <a:xfrm flipH="1">
            <a:off x="459740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chemeClr val="accent1"/>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2354400" y="2628000"/>
            <a:ext cx="4474800" cy="1569600"/>
          </a:xfrm>
        </p:spPr>
        <p:txBody>
          <a:bodyPr anchor="ctr">
            <a:noAutofit/>
          </a:bodyPr>
          <a:lstStyle>
            <a:lvl1pPr algn="ctr">
              <a:defRPr sz="8000" b="0">
                <a:solidFill>
                  <a:schemeClr val="bg1"/>
                </a:solidFill>
              </a:defRPr>
            </a:lvl1pPr>
          </a:lstStyle>
          <a:p>
            <a:r>
              <a:rPr lang="zh-CN" altLang="en-US" noProof="1" smtClean="0"/>
              <a:t>单击此处编辑母版标题样式</a:t>
            </a:r>
            <a:endParaRPr lang="zh-CN" altLang="en-US" noProof="1"/>
          </a:p>
        </p:txBody>
      </p:sp>
      <p:sp>
        <p:nvSpPr>
          <p:cNvPr id="13" name="日期占位符 2"/>
          <p:cNvSpPr>
            <a:spLocks noGrp="1"/>
          </p:cNvSpPr>
          <p:nvPr>
            <p:ph type="dt" sz="half" idx="10"/>
          </p:nvPr>
        </p:nvSpPr>
        <p:spPr/>
        <p:txBody>
          <a:bodyPr/>
          <a:lstStyle>
            <a:lvl1pPr>
              <a:defRPr/>
            </a:lvl1pPr>
          </a:lstStyle>
          <a:p>
            <a:pPr>
              <a:defRPr/>
            </a:pPr>
            <a:fld id="{73304231-D603-49E9-B5EF-666CACDC4BC4}" type="datetimeFigureOut">
              <a:rPr lang="en-US"/>
              <a:pPr>
                <a:defRPr/>
              </a:pPr>
              <a:t>12/27/2017</a:t>
            </a:fld>
            <a:endParaRPr lang="en-US" altLang="en-US" noProof="1"/>
          </a:p>
        </p:txBody>
      </p:sp>
      <p:sp>
        <p:nvSpPr>
          <p:cNvPr id="14" name="页脚占位符 3"/>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5" name="灯片编号占位符 4"/>
          <p:cNvSpPr>
            <a:spLocks noGrp="1"/>
          </p:cNvSpPr>
          <p:nvPr>
            <p:ph type="sldNum" sz="quarter" idx="12"/>
          </p:nvPr>
        </p:nvSpPr>
        <p:spPr/>
        <p:txBody>
          <a:bodyPr/>
          <a:lstStyle>
            <a:lvl1pPr fontAlgn="auto">
              <a:spcBef>
                <a:spcPts val="0"/>
              </a:spcBef>
              <a:spcAft>
                <a:spcPts val="0"/>
              </a:spcAft>
              <a:defRPr/>
            </a:lvl1pPr>
          </a:lstStyle>
          <a:p>
            <a:pPr>
              <a:defRPr/>
            </a:pPr>
            <a:fld id="{23117E2E-5174-4C31-A445-F57A5E53E005}"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2" name="组合 32"/>
          <p:cNvGrpSpPr>
            <a:grpSpLocks/>
          </p:cNvGrpSpPr>
          <p:nvPr/>
        </p:nvGrpSpPr>
        <p:grpSpPr bwMode="auto">
          <a:xfrm>
            <a:off x="0" y="3810000"/>
            <a:ext cx="9144000" cy="3074988"/>
            <a:chOff x="0" y="0"/>
            <a:chExt cx="9144000" cy="3075384"/>
          </a:xfrm>
        </p:grpSpPr>
        <p:pic>
          <p:nvPicPr>
            <p:cNvPr id="3"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4" name="矩形 31"/>
            <p:cNvGrpSpPr>
              <a:grpSpLocks/>
            </p:cNvGrpSpPr>
            <p:nvPr/>
          </p:nvGrpSpPr>
          <p:grpSpPr bwMode="auto">
            <a:xfrm>
              <a:off x="0" y="0"/>
              <a:ext cx="9144000" cy="2194560"/>
              <a:chOff x="0" y="0"/>
              <a:chExt cx="9144000" cy="2194560"/>
            </a:xfrm>
          </p:grpSpPr>
          <p:pic>
            <p:nvPicPr>
              <p:cNvPr id="5"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6"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7"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8" name="日期占位符 1"/>
          <p:cNvSpPr>
            <a:spLocks noGrp="1"/>
          </p:cNvSpPr>
          <p:nvPr>
            <p:ph type="dt" sz="half" idx="10"/>
          </p:nvPr>
        </p:nvSpPr>
        <p:spPr/>
        <p:txBody>
          <a:bodyPr/>
          <a:lstStyle>
            <a:lvl1pPr>
              <a:buFontTx/>
              <a:buNone/>
              <a:defRPr/>
            </a:lvl1pPr>
          </a:lstStyle>
          <a:p>
            <a:pPr>
              <a:defRPr/>
            </a:pPr>
            <a:fld id="{D226EB10-FFB5-457E-B7C7-0154636D8BF4}" type="datetimeFigureOut">
              <a:rPr lang="en-US"/>
              <a:pPr>
                <a:defRPr/>
              </a:pPr>
              <a:t>12/27/2017</a:t>
            </a:fld>
            <a:endParaRPr lang="en-US" altLang="en-US" noProof="1"/>
          </a:p>
        </p:txBody>
      </p:sp>
      <p:sp>
        <p:nvSpPr>
          <p:cNvPr id="9"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0"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D844FB51-DE16-4BBF-9B4D-FB058511C6C8}"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2" name="组合 32"/>
          <p:cNvGrpSpPr>
            <a:grpSpLocks/>
          </p:cNvGrpSpPr>
          <p:nvPr/>
        </p:nvGrpSpPr>
        <p:grpSpPr bwMode="auto">
          <a:xfrm>
            <a:off x="0" y="3810000"/>
            <a:ext cx="9144000" cy="3074988"/>
            <a:chOff x="0" y="0"/>
            <a:chExt cx="9144000" cy="3075384"/>
          </a:xfrm>
        </p:grpSpPr>
        <p:pic>
          <p:nvPicPr>
            <p:cNvPr id="3"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4" name="矩形 31"/>
            <p:cNvGrpSpPr>
              <a:grpSpLocks/>
            </p:cNvGrpSpPr>
            <p:nvPr/>
          </p:nvGrpSpPr>
          <p:grpSpPr bwMode="auto">
            <a:xfrm>
              <a:off x="0" y="0"/>
              <a:ext cx="9144000" cy="2194560"/>
              <a:chOff x="0" y="0"/>
              <a:chExt cx="9144000" cy="2194560"/>
            </a:xfrm>
          </p:grpSpPr>
          <p:pic>
            <p:nvPicPr>
              <p:cNvPr id="5"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6"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7"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8" name="日期占位符 1"/>
          <p:cNvSpPr>
            <a:spLocks noGrp="1"/>
          </p:cNvSpPr>
          <p:nvPr>
            <p:ph type="dt" sz="half" idx="10"/>
          </p:nvPr>
        </p:nvSpPr>
        <p:spPr/>
        <p:txBody>
          <a:bodyPr/>
          <a:lstStyle>
            <a:lvl1pPr>
              <a:defRPr/>
            </a:lvl1pPr>
          </a:lstStyle>
          <a:p>
            <a:pPr>
              <a:defRPr/>
            </a:pPr>
            <a:fld id="{D6F61EBF-9FA3-4136-8440-BBB3254188EE}" type="datetimeFigureOut">
              <a:rPr lang="en-US"/>
              <a:pPr>
                <a:defRPr/>
              </a:pPr>
              <a:t>12/27/2017</a:t>
            </a:fld>
            <a:endParaRPr lang="en-US" altLang="en-US" noProof="1"/>
          </a:p>
        </p:txBody>
      </p:sp>
      <p:sp>
        <p:nvSpPr>
          <p:cNvPr id="9" name="页脚占位符 2"/>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0" name="灯片编号占位符 3"/>
          <p:cNvSpPr>
            <a:spLocks noGrp="1"/>
          </p:cNvSpPr>
          <p:nvPr>
            <p:ph type="sldNum" sz="quarter" idx="12"/>
          </p:nvPr>
        </p:nvSpPr>
        <p:spPr/>
        <p:txBody>
          <a:bodyPr/>
          <a:lstStyle>
            <a:lvl1pPr fontAlgn="auto">
              <a:spcBef>
                <a:spcPts val="0"/>
              </a:spcBef>
              <a:spcAft>
                <a:spcPts val="0"/>
              </a:spcAft>
              <a:defRPr/>
            </a:lvl1pPr>
          </a:lstStyle>
          <a:p>
            <a:pPr>
              <a:defRPr/>
            </a:pPr>
            <a:fld id="{8486A996-5ABF-42FC-802C-F31E0FC862AC}"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图片与标题">
    <p:bg>
      <p:bgPr>
        <a:solidFill>
          <a:schemeClr val="bg1"/>
        </a:solidFill>
        <a:effectLst/>
      </p:bgPr>
    </p:bg>
    <p:spTree>
      <p:nvGrpSpPr>
        <p:cNvPr id="1" name=""/>
        <p:cNvGrpSpPr/>
        <p:nvPr/>
      </p:nvGrpSpPr>
      <p:grpSpPr>
        <a:xfrm>
          <a:off x="0" y="0"/>
          <a:ext cx="0" cy="0"/>
          <a:chOff x="0" y="0"/>
          <a:chExt cx="0" cy="0"/>
        </a:xfrm>
      </p:grpSpPr>
      <p:grpSp>
        <p:nvGrpSpPr>
          <p:cNvPr id="5" name="组合 32"/>
          <p:cNvGrpSpPr>
            <a:grpSpLocks/>
          </p:cNvGrpSpPr>
          <p:nvPr/>
        </p:nvGrpSpPr>
        <p:grpSpPr bwMode="auto">
          <a:xfrm>
            <a:off x="0" y="3810000"/>
            <a:ext cx="9144000" cy="3074988"/>
            <a:chOff x="0" y="0"/>
            <a:chExt cx="9144000" cy="3075384"/>
          </a:xfrm>
        </p:grpSpPr>
        <p:pic>
          <p:nvPicPr>
            <p:cNvPr id="6"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7" name="矩形 31"/>
            <p:cNvGrpSpPr>
              <a:grpSpLocks/>
            </p:cNvGrpSpPr>
            <p:nvPr/>
          </p:nvGrpSpPr>
          <p:grpSpPr bwMode="auto">
            <a:xfrm>
              <a:off x="0" y="0"/>
              <a:ext cx="9144000" cy="2194560"/>
              <a:chOff x="0" y="0"/>
              <a:chExt cx="9144000" cy="2194560"/>
            </a:xfrm>
          </p:grpSpPr>
          <p:pic>
            <p:nvPicPr>
              <p:cNvPr id="8"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9"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0" name="菱形 25"/>
          <p:cNvSpPr>
            <a:spLocks noChangeArrowheads="1"/>
          </p:cNvSpPr>
          <p:nvPr/>
        </p:nvSpPr>
        <p:spPr bwMode="auto">
          <a:xfrm>
            <a:off x="4722813" y="3087688"/>
            <a:ext cx="2141537" cy="2144712"/>
          </a:xfrm>
          <a:prstGeom prst="diamond">
            <a:avLst/>
          </a:prstGeom>
          <a:solidFill>
            <a:srgbClr val="EF7AB3"/>
          </a:solidFill>
          <a:ln w="9525">
            <a:noFill/>
            <a:miter lim="800000"/>
          </a:ln>
        </p:spPr>
        <p:txBody>
          <a:bodyPr lIns="0" tIns="0" rIns="0" bIns="0" anchor="ctr"/>
          <a:lstStyle/>
          <a:p>
            <a:pPr algn="ctr">
              <a:lnSpc>
                <a:spcPct val="130000"/>
              </a:lnSpc>
              <a:buSzPct val="60000"/>
              <a:buFont typeface="Wingdings" panose="05000000000000000000" pitchFamily="2" charset="2"/>
              <a:buNone/>
              <a:defRPr/>
            </a:pPr>
            <a:endParaRPr lang="zh-CN" altLang="en-US" sz="2800">
              <a:solidFill>
                <a:srgbClr val="FFFFFF"/>
              </a:solidFill>
              <a:latin typeface="+mn-lt"/>
              <a:ea typeface="+mn-ea"/>
            </a:endParaRPr>
          </a:p>
        </p:txBody>
      </p:sp>
      <p:sp>
        <p:nvSpPr>
          <p:cNvPr id="11" name="菱形 2"/>
          <p:cNvSpPr>
            <a:spLocks noChangeArrowheads="1"/>
          </p:cNvSpPr>
          <p:nvPr/>
        </p:nvSpPr>
        <p:spPr bwMode="auto">
          <a:xfrm>
            <a:off x="4273550" y="3371850"/>
            <a:ext cx="725488" cy="727075"/>
          </a:xfrm>
          <a:prstGeom prst="diamond">
            <a:avLst/>
          </a:prstGeom>
          <a:solidFill>
            <a:srgbClr val="F4A6CC"/>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12" name="菱形 20"/>
          <p:cNvSpPr>
            <a:spLocks noChangeArrowheads="1"/>
          </p:cNvSpPr>
          <p:nvPr/>
        </p:nvSpPr>
        <p:spPr bwMode="auto">
          <a:xfrm>
            <a:off x="3879850" y="4221163"/>
            <a:ext cx="1512888" cy="1511300"/>
          </a:xfrm>
          <a:prstGeom prst="diamond">
            <a:avLst/>
          </a:prstGeom>
          <a:solidFill>
            <a:srgbClr val="FAD3E6"/>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13"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1087200" y="457200"/>
            <a:ext cx="6912000" cy="493200"/>
          </a:xfrm>
        </p:spPr>
        <p:txBody>
          <a:bodyPr/>
          <a:lstStyle>
            <a:lvl1pPr>
              <a:defRPr sz="2800" b="0">
                <a:solidFill>
                  <a:schemeClr val="accent1"/>
                </a:solidFill>
              </a:defRPr>
            </a:lvl1pPr>
          </a:lstStyle>
          <a:p>
            <a:r>
              <a:rPr lang="zh-CN" altLang="en-US" noProof="1" smtClean="0"/>
              <a:t>单击此处编辑母版标题样式</a:t>
            </a:r>
            <a:endParaRPr lang="zh-CN" altLang="en-US" noProof="1"/>
          </a:p>
        </p:txBody>
      </p:sp>
      <p:sp>
        <p:nvSpPr>
          <p:cNvPr id="4" name="文本占位符 3"/>
          <p:cNvSpPr>
            <a:spLocks noGrp="1"/>
          </p:cNvSpPr>
          <p:nvPr>
            <p:ph type="body" sz="half" idx="2"/>
          </p:nvPr>
        </p:nvSpPr>
        <p:spPr>
          <a:xfrm>
            <a:off x="1101600" y="1321200"/>
            <a:ext cx="6912000" cy="8820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14" name="日期占位符 2"/>
          <p:cNvSpPr>
            <a:spLocks noGrp="1"/>
          </p:cNvSpPr>
          <p:nvPr>
            <p:ph type="dt" sz="half" idx="10"/>
          </p:nvPr>
        </p:nvSpPr>
        <p:spPr/>
        <p:txBody>
          <a:bodyPr/>
          <a:lstStyle>
            <a:lvl1pPr>
              <a:defRPr/>
            </a:lvl1pPr>
          </a:lstStyle>
          <a:p>
            <a:pPr>
              <a:defRPr/>
            </a:pPr>
            <a:fld id="{7642486F-4515-42D2-BB60-6440571FC2A9}" type="datetimeFigureOut">
              <a:rPr lang="en-US"/>
              <a:pPr>
                <a:defRPr/>
              </a:pPr>
              <a:t>12/27/2017</a:t>
            </a:fld>
            <a:endParaRPr lang="en-US" altLang="en-US" noProof="1"/>
          </a:p>
        </p:txBody>
      </p:sp>
      <p:sp>
        <p:nvSpPr>
          <p:cNvPr id="15" name="页脚占位符 4"/>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6" name="灯片编号占位符 5"/>
          <p:cNvSpPr>
            <a:spLocks noGrp="1"/>
          </p:cNvSpPr>
          <p:nvPr>
            <p:ph type="sldNum" sz="quarter" idx="12"/>
          </p:nvPr>
        </p:nvSpPr>
        <p:spPr/>
        <p:txBody>
          <a:bodyPr/>
          <a:lstStyle>
            <a:lvl1pPr fontAlgn="auto">
              <a:spcBef>
                <a:spcPts val="0"/>
              </a:spcBef>
              <a:spcAft>
                <a:spcPts val="0"/>
              </a:spcAft>
              <a:defRPr/>
            </a:lvl1pPr>
          </a:lstStyle>
          <a:p>
            <a:pPr>
              <a:defRPr/>
            </a:pPr>
            <a:fld id="{0BEAE59A-BE0D-423A-A947-93B6B65B71A0}"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grpSp>
        <p:nvGrpSpPr>
          <p:cNvPr id="4" name="组合 32"/>
          <p:cNvGrpSpPr>
            <a:grpSpLocks/>
          </p:cNvGrpSpPr>
          <p:nvPr/>
        </p:nvGrpSpPr>
        <p:grpSpPr bwMode="auto">
          <a:xfrm>
            <a:off x="0" y="3810000"/>
            <a:ext cx="9144000" cy="3074988"/>
            <a:chOff x="0" y="0"/>
            <a:chExt cx="9144000" cy="3075384"/>
          </a:xfrm>
        </p:grpSpPr>
        <p:pic>
          <p:nvPicPr>
            <p:cNvPr id="5"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6" name="矩形 31"/>
            <p:cNvGrpSpPr>
              <a:grpSpLocks/>
            </p:cNvGrpSpPr>
            <p:nvPr/>
          </p:nvGrpSpPr>
          <p:grpSpPr bwMode="auto">
            <a:xfrm>
              <a:off x="0" y="0"/>
              <a:ext cx="9144000" cy="2194560"/>
              <a:chOff x="0" y="0"/>
              <a:chExt cx="9144000" cy="2194560"/>
            </a:xfrm>
          </p:grpSpPr>
          <p:pic>
            <p:nvPicPr>
              <p:cNvPr id="7"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8"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竖排标题 1"/>
          <p:cNvSpPr>
            <a:spLocks noGrp="1"/>
          </p:cNvSpPr>
          <p:nvPr>
            <p:ph type="title" orient="vert"/>
          </p:nvPr>
        </p:nvSpPr>
        <p:spPr>
          <a:xfrm>
            <a:off x="7541602" y="234950"/>
            <a:ext cx="1250706" cy="598328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539263" y="234950"/>
            <a:ext cx="6849940" cy="598328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 name="日期占位符 1"/>
          <p:cNvSpPr>
            <a:spLocks noGrp="1"/>
          </p:cNvSpPr>
          <p:nvPr>
            <p:ph type="dt" sz="half" idx="10"/>
          </p:nvPr>
        </p:nvSpPr>
        <p:spPr/>
        <p:txBody>
          <a:bodyPr/>
          <a:lstStyle>
            <a:lvl1pPr>
              <a:defRPr/>
            </a:lvl1pPr>
          </a:lstStyle>
          <a:p>
            <a:pPr>
              <a:defRPr/>
            </a:pPr>
            <a:fld id="{497E5460-1AA1-4244-919D-596B233D24C7}"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defRPr/>
            </a:lvl1pPr>
          </a:lstStyle>
          <a:p>
            <a:pPr>
              <a:defRPr/>
            </a:pPr>
            <a:fld id="{7709BFBB-7F5D-48AB-832A-96DDF82F75A3}"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grpSp>
        <p:nvGrpSpPr>
          <p:cNvPr id="4" name="组合 32"/>
          <p:cNvGrpSpPr>
            <a:grpSpLocks/>
          </p:cNvGrpSpPr>
          <p:nvPr/>
        </p:nvGrpSpPr>
        <p:grpSpPr bwMode="auto">
          <a:xfrm>
            <a:off x="0" y="3810000"/>
            <a:ext cx="9144000" cy="3074988"/>
            <a:chOff x="0" y="0"/>
            <a:chExt cx="9144000" cy="3075384"/>
          </a:xfrm>
        </p:grpSpPr>
        <p:pic>
          <p:nvPicPr>
            <p:cNvPr id="5"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6" name="矩形 31"/>
            <p:cNvGrpSpPr>
              <a:grpSpLocks/>
            </p:cNvGrpSpPr>
            <p:nvPr/>
          </p:nvGrpSpPr>
          <p:grpSpPr bwMode="auto">
            <a:xfrm>
              <a:off x="0" y="0"/>
              <a:ext cx="9144000" cy="2194560"/>
              <a:chOff x="0" y="0"/>
              <a:chExt cx="9144000" cy="2194560"/>
            </a:xfrm>
          </p:grpSpPr>
          <p:pic>
            <p:nvPicPr>
              <p:cNvPr id="7"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8"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3" name="内容占位符 2"/>
          <p:cNvSpPr>
            <a:spLocks noGrp="1"/>
          </p:cNvSpPr>
          <p:nvPr>
            <p:ph idx="1"/>
          </p:nvPr>
        </p:nvSpPr>
        <p:spPr>
          <a:xfrm>
            <a:off x="628200" y="408675"/>
            <a:ext cx="7887600" cy="5810400"/>
          </a:xfrm>
        </p:spPr>
        <p:txBody>
          <a:bodyPr/>
          <a:lstStyle>
            <a:lvl1pPr>
              <a:defRPr sz="2400"/>
            </a:lvl1pPr>
            <a:lvl2pPr>
              <a:defRPr sz="2000"/>
            </a:lvl2pPr>
            <a:lvl3pPr>
              <a:defRPr sz="18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 name="日期占位符 1"/>
          <p:cNvSpPr>
            <a:spLocks noGrp="1"/>
          </p:cNvSpPr>
          <p:nvPr>
            <p:ph type="dt" sz="half" idx="10"/>
          </p:nvPr>
        </p:nvSpPr>
        <p:spPr/>
        <p:txBody>
          <a:bodyPr/>
          <a:lstStyle>
            <a:lvl1pPr>
              <a:defRPr/>
            </a:lvl1pPr>
          </a:lstStyle>
          <a:p>
            <a:pPr>
              <a:defRPr/>
            </a:pPr>
            <a:fld id="{675934E0-2E5E-4B32-A7E6-1815D119E094}"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defRPr/>
            </a:lvl1pPr>
          </a:lstStyle>
          <a:p>
            <a:pPr>
              <a:defRPr/>
            </a:pPr>
            <a:fld id="{F43DD980-DCC3-4C22-B88A-CAD9B5F340A6}"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4" name="组合 9"/>
          <p:cNvGrpSpPr>
            <a:grpSpLocks/>
          </p:cNvGrpSpPr>
          <p:nvPr/>
        </p:nvGrpSpPr>
        <p:grpSpPr bwMode="auto">
          <a:xfrm>
            <a:off x="0" y="0"/>
            <a:ext cx="9144000" cy="6878638"/>
            <a:chOff x="0" y="0"/>
            <a:chExt cx="9144000" cy="6878370"/>
          </a:xfrm>
        </p:grpSpPr>
        <p:pic>
          <p:nvPicPr>
            <p:cNvPr id="5" name="图片 10"/>
            <p:cNvPicPr>
              <a:picLocks noChangeAspect="1" noChangeArrowheads="1"/>
            </p:cNvPicPr>
            <p:nvPr userDrawn="1"/>
          </p:nvPicPr>
          <p:blipFill>
            <a:blip r:embed="rId2"/>
            <a:srcRect l="275" r="700"/>
            <a:stretch>
              <a:fillRect/>
            </a:stretch>
          </p:blipFill>
          <p:spPr bwMode="auto">
            <a:xfrm>
              <a:off x="0" y="2181094"/>
              <a:ext cx="9144000" cy="4697276"/>
            </a:xfrm>
            <a:prstGeom prst="rect">
              <a:avLst/>
            </a:prstGeom>
            <a:noFill/>
            <a:ln w="9525">
              <a:noFill/>
              <a:miter lim="800000"/>
              <a:headEnd/>
              <a:tailEnd/>
            </a:ln>
          </p:spPr>
        </p:pic>
        <p:grpSp>
          <p:nvGrpSpPr>
            <p:cNvPr id="6" name="矩形 11"/>
            <p:cNvGrpSpPr>
              <a:grpSpLocks/>
            </p:cNvGrpSpPr>
            <p:nvPr userDrawn="1"/>
          </p:nvGrpSpPr>
          <p:grpSpPr bwMode="auto">
            <a:xfrm>
              <a:off x="0" y="0"/>
              <a:ext cx="9144000" cy="3597135"/>
              <a:chOff x="0" y="0"/>
              <a:chExt cx="9144000" cy="3597135"/>
            </a:xfrm>
          </p:grpSpPr>
          <p:pic>
            <p:nvPicPr>
              <p:cNvPr id="7" name="矩形 11"/>
              <p:cNvPicPr>
                <a:picLocks noChangeArrowheads="1"/>
              </p:cNvPicPr>
              <p:nvPr/>
            </p:nvPicPr>
            <p:blipFill>
              <a:blip r:embed="rId3"/>
              <a:srcRect/>
              <a:stretch>
                <a:fillRect/>
              </a:stretch>
            </p:blipFill>
            <p:spPr bwMode="auto">
              <a:xfrm>
                <a:off x="0" y="0"/>
                <a:ext cx="9144000" cy="3596640"/>
              </a:xfrm>
              <a:prstGeom prst="rect">
                <a:avLst/>
              </a:prstGeom>
              <a:noFill/>
              <a:ln w="9525">
                <a:noFill/>
                <a:miter lim="800000"/>
                <a:headEnd/>
                <a:tailEnd/>
              </a:ln>
            </p:spPr>
          </p:pic>
          <p:sp>
            <p:nvSpPr>
              <p:cNvPr id="8" name="Text Box 6"/>
              <p:cNvSpPr txBox="1">
                <a:spLocks noChangeArrowheads="1"/>
              </p:cNvSpPr>
              <p:nvPr/>
            </p:nvSpPr>
            <p:spPr bwMode="auto">
              <a:xfrm>
                <a:off x="0" y="0"/>
                <a:ext cx="9144000" cy="3597135"/>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058" name="KSO_BT1"/>
          <p:cNvSpPr>
            <a:spLocks noGrp="1" noChangeArrowheads="1"/>
          </p:cNvSpPr>
          <p:nvPr>
            <p:ph type="ctrTitle"/>
          </p:nvPr>
        </p:nvSpPr>
        <p:spPr>
          <a:xfrm>
            <a:off x="1371600" y="1054100"/>
            <a:ext cx="6410325" cy="1212850"/>
          </a:xfrm>
        </p:spPr>
        <p:txBody>
          <a:bodyPr>
            <a:normAutofit/>
          </a:bodyPr>
          <a:lstStyle>
            <a:lvl1pPr algn="ctr">
              <a:defRPr sz="3600" baseline="0">
                <a:solidFill>
                  <a:schemeClr val="accent1"/>
                </a:solidFill>
                <a:latin typeface="Arial" panose="020B0604020202020204" pitchFamily="34" charset="0"/>
                <a:ea typeface="黑体" panose="02010609060101010101" pitchFamily="49" charset="-122"/>
              </a:defRPr>
            </a:lvl1pPr>
          </a:lstStyle>
          <a:p>
            <a:pPr lvl="0"/>
            <a:r>
              <a:rPr lang="zh-CN" noProof="0" dirty="0" smtClean="0"/>
              <a:t>单击此处编辑母版标题样式</a:t>
            </a:r>
          </a:p>
        </p:txBody>
      </p:sp>
      <p:sp>
        <p:nvSpPr>
          <p:cNvPr id="2059" name="KSO_BC1"/>
          <p:cNvSpPr>
            <a:spLocks noGrp="1" noChangeArrowheads="1"/>
          </p:cNvSpPr>
          <p:nvPr>
            <p:ph type="subTitle" idx="1"/>
          </p:nvPr>
        </p:nvSpPr>
        <p:spPr>
          <a:xfrm>
            <a:off x="1371600" y="2305049"/>
            <a:ext cx="6400800" cy="576000"/>
          </a:xfrm>
        </p:spPr>
        <p:txBody>
          <a:bodyPr>
            <a:normAutofit/>
          </a:bodyPr>
          <a:lstStyle>
            <a:lvl1pPr marL="0" indent="0" algn="ctr">
              <a:buFont typeface="Wingdings" panose="05000000000000000000" pitchFamily="2" charset="2"/>
              <a:buNone/>
              <a:defRPr sz="1800" baseline="0">
                <a:solidFill>
                  <a:srgbClr val="6D6D6D"/>
                </a:solidFill>
                <a:latin typeface="Arial" panose="020B0604020202020204" pitchFamily="34" charset="0"/>
                <a:ea typeface="黑体" panose="02010609060101010101" pitchFamily="49" charset="-122"/>
              </a:defRPr>
            </a:lvl1pPr>
          </a:lstStyle>
          <a:p>
            <a:pPr lvl="0"/>
            <a:r>
              <a:rPr lang="zh-CN" noProof="0" dirty="0" smtClean="0"/>
              <a:t>单击此处编辑母版副标题样式</a:t>
            </a:r>
          </a:p>
        </p:txBody>
      </p:sp>
      <p:sp>
        <p:nvSpPr>
          <p:cNvPr id="10" name="日期占位符 1"/>
          <p:cNvSpPr>
            <a:spLocks noGrp="1"/>
          </p:cNvSpPr>
          <p:nvPr>
            <p:ph type="dt" sz="half" idx="10"/>
          </p:nvPr>
        </p:nvSpPr>
        <p:spPr/>
        <p:txBody>
          <a:bodyPr/>
          <a:lstStyle>
            <a:lvl1pPr>
              <a:buFontTx/>
              <a:buNone/>
              <a:defRPr/>
            </a:lvl1pPr>
          </a:lstStyle>
          <a:p>
            <a:pPr>
              <a:defRPr/>
            </a:pPr>
            <a:fld id="{5590AD21-C151-4FE7-9F41-DD15E601B7D0}"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11A77197-87B6-4803-91AB-D1E38D11D852}"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2" name="标题 1"/>
          <p:cNvSpPr>
            <a:spLocks noGrp="1"/>
          </p:cNvSpPr>
          <p:nvPr>
            <p:ph type="title"/>
          </p:nvPr>
        </p:nvSpPr>
        <p:spPr/>
        <p:txBody>
          <a:bodyPr>
            <a:normAutofit/>
          </a:bodyPr>
          <a:lstStyle/>
          <a:p>
            <a:r>
              <a:rPr lang="zh-CN" altLang="en-US" noProof="1" smtClean="0"/>
              <a:t>单击此处编辑母版标题样式</a:t>
            </a:r>
            <a:endParaRPr lang="zh-CN" altLang="en-US" noProof="1"/>
          </a:p>
        </p:txBody>
      </p:sp>
      <p:sp>
        <p:nvSpPr>
          <p:cNvPr id="8" name="日期占位符 1"/>
          <p:cNvSpPr>
            <a:spLocks noGrp="1"/>
          </p:cNvSpPr>
          <p:nvPr>
            <p:ph type="dt" sz="half" idx="10"/>
          </p:nvPr>
        </p:nvSpPr>
        <p:spPr/>
        <p:txBody>
          <a:bodyPr/>
          <a:lstStyle>
            <a:lvl1pPr>
              <a:buFontTx/>
              <a:buNone/>
              <a:defRPr/>
            </a:lvl1pPr>
          </a:lstStyle>
          <a:p>
            <a:pPr>
              <a:defRPr/>
            </a:pPr>
            <a:fld id="{77761FE3-41EE-448B-B2A8-B041B66F7675}" type="datetimeFigureOut">
              <a:rPr lang="en-US"/>
              <a:pPr>
                <a:defRPr/>
              </a:pPr>
              <a:t>12/27/2017</a:t>
            </a:fld>
            <a:endParaRPr lang="en-US" altLang="en-US" noProof="1"/>
          </a:p>
        </p:txBody>
      </p:sp>
      <p:sp>
        <p:nvSpPr>
          <p:cNvPr id="9"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0"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A07A931B-BDF6-4148-BB4F-828EBB92AC26}"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MH_Title"/>
          <p:cNvSpPr>
            <a:spLocks noChangeArrowheads="1"/>
          </p:cNvSpPr>
          <p:nvPr/>
        </p:nvSpPr>
        <p:spPr bwMode="auto">
          <a:xfrm>
            <a:off x="3160713" y="2882900"/>
            <a:ext cx="4013200" cy="542925"/>
          </a:xfrm>
          <a:prstGeom prst="roundRect">
            <a:avLst>
              <a:gd name="adj" fmla="val 50000"/>
            </a:avLst>
          </a:prstGeom>
          <a:solidFill>
            <a:schemeClr val="accent1"/>
          </a:solidFill>
          <a:ln w="3175">
            <a:solidFill>
              <a:srgbClr val="FFFFFF">
                <a:alpha val="48996"/>
              </a:srgbClr>
            </a:solidFill>
            <a:round/>
          </a:ln>
        </p:spPr>
        <p:txBody>
          <a:bodyPr lIns="252000" tIns="0" rIns="0" bIns="0" anchor="ctr"/>
          <a:lstStyle/>
          <a:p>
            <a:pPr algn="ctr">
              <a:buFont typeface="Arial" panose="020B0604020202020204" pitchFamily="34" charset="0"/>
              <a:buNone/>
              <a:defRPr/>
            </a:pPr>
            <a:endParaRPr lang="zh-CN" altLang="en-US" sz="2400">
              <a:solidFill>
                <a:srgbClr val="FFFFFF"/>
              </a:solidFill>
              <a:latin typeface="+mn-lt"/>
              <a:ea typeface="+mn-ea"/>
            </a:endParaRPr>
          </a:p>
        </p:txBody>
      </p:sp>
      <p:sp>
        <p:nvSpPr>
          <p:cNvPr id="9" name="MH_Others_3"/>
          <p:cNvSpPr>
            <a:spLocks noChangeArrowheads="1"/>
          </p:cNvSpPr>
          <p:nvPr/>
        </p:nvSpPr>
        <p:spPr bwMode="auto">
          <a:xfrm>
            <a:off x="3160713" y="3011488"/>
            <a:ext cx="280987" cy="282575"/>
          </a:xfrm>
          <a:prstGeom prst="ellipse">
            <a:avLst/>
          </a:prstGeom>
          <a:solidFill>
            <a:schemeClr val="accent1"/>
          </a:solidFill>
          <a:ln w="28575">
            <a:solidFill>
              <a:srgbClr val="FFFFFF"/>
            </a:solidFill>
            <a:round/>
          </a:ln>
        </p:spPr>
        <p:txBody>
          <a:bodyPr bIns="180000" anchor="ctr"/>
          <a:lstStyle/>
          <a:p>
            <a:pPr algn="ctr">
              <a:lnSpc>
                <a:spcPct val="110000"/>
              </a:lnSpc>
              <a:buSzPct val="60000"/>
              <a:buFont typeface="Arial" panose="020B0604020202020204" pitchFamily="34" charset="0"/>
              <a:buNone/>
              <a:defRPr/>
            </a:pPr>
            <a:endParaRPr lang="zh-CN" altLang="zh-CN" sz="7200" b="1">
              <a:solidFill>
                <a:srgbClr val="FFFFFF"/>
              </a:solidFill>
              <a:latin typeface="华文中宋" panose="02010600040101010101" pitchFamily="2" charset="-122"/>
              <a:ea typeface="华文中宋" panose="02010600040101010101" pitchFamily="2" charset="-122"/>
            </a:endParaRPr>
          </a:p>
        </p:txBody>
      </p:sp>
      <p:sp>
        <p:nvSpPr>
          <p:cNvPr id="10" name="MH_Number"/>
          <p:cNvSpPr>
            <a:spLocks noChangeArrowheads="1"/>
          </p:cNvSpPr>
          <p:nvPr/>
        </p:nvSpPr>
        <p:spPr bwMode="auto">
          <a:xfrm>
            <a:off x="2068513" y="2486025"/>
            <a:ext cx="1009650" cy="1009650"/>
          </a:xfrm>
          <a:prstGeom prst="ellipse">
            <a:avLst/>
          </a:prstGeom>
          <a:solidFill>
            <a:srgbClr val="EF7AB3"/>
          </a:solidFill>
          <a:ln w="0" cmpd="sng">
            <a:solidFill>
              <a:srgbClr val="FFFFFF">
                <a:alpha val="48999"/>
              </a:srgbClr>
            </a:solidFill>
            <a:round/>
          </a:ln>
        </p:spPr>
        <p:txBody>
          <a:bodyPr lIns="0" tIns="36000" rIns="0" bIns="0" anchor="ctr">
            <a:normAutofit fontScale="62500" lnSpcReduction="20000"/>
          </a:bodyPr>
          <a:lstStyle>
            <a:lvl1pPr algn="just">
              <a:lnSpc>
                <a:spcPct val="110000"/>
              </a:lnSpc>
              <a:spcBef>
                <a:spcPts val="600"/>
              </a:spcBef>
              <a:buClr>
                <a:schemeClr val="accent1"/>
              </a:buClr>
              <a:buSzPct val="60000"/>
              <a:buFont typeface="Wingdings" panose="05000000000000000000" pitchFamily="2" charset="2"/>
              <a:buChar char=""/>
              <a:defRPr sz="2400">
                <a:solidFill>
                  <a:schemeClr val="accent1"/>
                </a:solidFill>
                <a:latin typeface="幼圆" panose="02010509060101010101" pitchFamily="49" charset="-122"/>
                <a:ea typeface="黑体" panose="02010609060101010101" pitchFamily="49" charset="-122"/>
              </a:defRPr>
            </a:lvl1pPr>
            <a:lvl2pPr marL="742950" indent="-285750" algn="just">
              <a:lnSpc>
                <a:spcPct val="120000"/>
              </a:lnSpc>
              <a:spcAft>
                <a:spcPts val="600"/>
              </a:spcAft>
              <a:buClr>
                <a:srgbClr val="FD958C"/>
              </a:buClr>
              <a:buFont typeface="幼圆" panose="02010509060101010101" pitchFamily="49" charset="-122"/>
              <a:buChar char=" "/>
              <a:defRPr sz="1600">
                <a:solidFill>
                  <a:schemeClr val="tx1"/>
                </a:solidFill>
                <a:latin typeface="幼圆" panose="02010509060101010101" pitchFamily="49" charset="-122"/>
                <a:ea typeface="黑体" panose="02010609060101010101" pitchFamily="49" charset="-122"/>
              </a:defRPr>
            </a:lvl2pPr>
            <a:lvl3pPr marL="1143000" indent="-228600">
              <a:lnSpc>
                <a:spcPct val="90000"/>
              </a:lnSpc>
              <a:spcBef>
                <a:spcPts val="500"/>
              </a:spcBef>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a:spcBef>
                <a:spcPct val="0"/>
              </a:spcBef>
              <a:buClrTx/>
              <a:buSzTx/>
              <a:buFont typeface="Arial" panose="020B0604020202020204" pitchFamily="34" charset="0"/>
              <a:buNone/>
              <a:defRPr/>
            </a:pPr>
            <a:endParaRPr lang="zh-CN" altLang="en-US" sz="7200" b="1" noProof="1">
              <a:solidFill>
                <a:srgbClr val="FFFFFF"/>
              </a:solidFill>
              <a:ea typeface="华文中宋" panose="02010600040101010101" pitchFamily="2" charset="-122"/>
            </a:endParaRPr>
          </a:p>
        </p:txBody>
      </p:sp>
      <p:sp>
        <p:nvSpPr>
          <p:cNvPr id="11"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3160800" y="2883600"/>
            <a:ext cx="4014000" cy="543600"/>
          </a:xfrm>
        </p:spPr>
        <p:txBody>
          <a:bodyPr anchor="ctr">
            <a:normAutofit/>
          </a:bodyPr>
          <a:lstStyle>
            <a:lvl1pPr algn="ctr">
              <a:defRPr sz="2400" b="0">
                <a:solidFill>
                  <a:schemeClr val="bg1"/>
                </a:solidFill>
              </a:defRPr>
            </a:lvl1pPr>
          </a:lstStyle>
          <a:p>
            <a:r>
              <a:rPr lang="zh-CN" altLang="en-US" noProof="1" smtClean="0"/>
              <a:t>单击此处编辑母版标题样式</a:t>
            </a:r>
            <a:endParaRPr lang="zh-CN" altLang="en-US" noProof="1"/>
          </a:p>
        </p:txBody>
      </p:sp>
      <p:sp>
        <p:nvSpPr>
          <p:cNvPr id="12" name="日期占位符 2"/>
          <p:cNvSpPr>
            <a:spLocks noGrp="1"/>
          </p:cNvSpPr>
          <p:nvPr>
            <p:ph type="dt" sz="half" idx="10"/>
          </p:nvPr>
        </p:nvSpPr>
        <p:spPr/>
        <p:txBody>
          <a:bodyPr/>
          <a:lstStyle>
            <a:lvl1pPr>
              <a:buFontTx/>
              <a:buNone/>
              <a:defRPr/>
            </a:lvl1pPr>
          </a:lstStyle>
          <a:p>
            <a:pPr>
              <a:defRPr/>
            </a:pPr>
            <a:fld id="{0B0F8910-ACFD-421D-9854-82A3C81A2227}" type="datetimeFigureOut">
              <a:rPr lang="en-US"/>
              <a:pPr>
                <a:defRPr/>
              </a:pPr>
              <a:t>12/27/2017</a:t>
            </a:fld>
            <a:endParaRPr lang="en-US" altLang="en-US" noProof="1"/>
          </a:p>
        </p:txBody>
      </p:sp>
      <p:sp>
        <p:nvSpPr>
          <p:cNvPr id="13" name="页脚占位符 3"/>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4" name="灯片编号占位符 4"/>
          <p:cNvSpPr>
            <a:spLocks noGrp="1"/>
          </p:cNvSpPr>
          <p:nvPr>
            <p:ph type="sldNum" sz="quarter" idx="12"/>
          </p:nvPr>
        </p:nvSpPr>
        <p:spPr/>
        <p:txBody>
          <a:bodyPr/>
          <a:lstStyle>
            <a:lvl1pPr fontAlgn="auto">
              <a:spcBef>
                <a:spcPts val="0"/>
              </a:spcBef>
              <a:spcAft>
                <a:spcPts val="0"/>
              </a:spcAft>
              <a:buFontTx/>
              <a:buNone/>
              <a:defRPr/>
            </a:lvl1pPr>
          </a:lstStyle>
          <a:p>
            <a:pPr>
              <a:defRPr/>
            </a:pPr>
            <a:fld id="{9A50F40E-36A2-4053-A5A3-4E07DB0ED863}"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grpSp>
        <p:nvGrpSpPr>
          <p:cNvPr id="5" name="组合 32"/>
          <p:cNvGrpSpPr>
            <a:grpSpLocks/>
          </p:cNvGrpSpPr>
          <p:nvPr/>
        </p:nvGrpSpPr>
        <p:grpSpPr bwMode="auto">
          <a:xfrm>
            <a:off x="0" y="3810000"/>
            <a:ext cx="9144000" cy="3074988"/>
            <a:chOff x="0" y="0"/>
            <a:chExt cx="9144000" cy="3075384"/>
          </a:xfrm>
        </p:grpSpPr>
        <p:pic>
          <p:nvPicPr>
            <p:cNvPr id="6"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7" name="矩形 31"/>
            <p:cNvGrpSpPr>
              <a:grpSpLocks/>
            </p:cNvGrpSpPr>
            <p:nvPr/>
          </p:nvGrpSpPr>
          <p:grpSpPr bwMode="auto">
            <a:xfrm>
              <a:off x="0" y="0"/>
              <a:ext cx="9144000" cy="2194560"/>
              <a:chOff x="0" y="0"/>
              <a:chExt cx="9144000" cy="2194560"/>
            </a:xfrm>
          </p:grpSpPr>
          <p:pic>
            <p:nvPicPr>
              <p:cNvPr id="8"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9"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0"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220400" y="1760400"/>
            <a:ext cx="6764400" cy="1897200"/>
          </a:xfrm>
        </p:spPr>
        <p:txBody>
          <a:bodyPr>
            <a:normAutofit/>
          </a:bodyPr>
          <a:lstStyle>
            <a:lvl1pPr marL="285750" indent="-285750" algn="just">
              <a:buFont typeface="Wingdings" panose="05000000000000000000" pitchFamily="2" charset="2"/>
              <a:buChar char="u"/>
              <a:defRPr sz="2400">
                <a:solidFill>
                  <a:schemeClr val="tx1"/>
                </a:solidFill>
              </a:defRPr>
            </a:lvl1pPr>
            <a:lvl2pPr marL="628650" indent="-285750" algn="just">
              <a:buFont typeface="Wingdings" panose="05000000000000000000" pitchFamily="2" charset="2"/>
              <a:buChar char="u"/>
              <a:defRPr sz="2000">
                <a:solidFill>
                  <a:schemeClr val="tx1"/>
                </a:solidFill>
              </a:defRPr>
            </a:lvl2pPr>
            <a:lvl3pPr marL="1200150" indent="-285750" algn="just">
              <a:buFont typeface="Wingdings" panose="05000000000000000000" pitchFamily="2" charset="2"/>
              <a:buChar char="u"/>
              <a:defRPr sz="1800">
                <a:solidFill>
                  <a:schemeClr val="tx1"/>
                </a:solidFill>
              </a:defRPr>
            </a:lvl3pPr>
            <a:lvl4pPr marL="1657350" indent="-285750" algn="just">
              <a:buFont typeface="Wingdings" panose="05000000000000000000" pitchFamily="2" charset="2"/>
              <a:buChar char="u"/>
              <a:defRPr sz="1800">
                <a:solidFill>
                  <a:schemeClr val="tx1"/>
                </a:solidFill>
              </a:defRPr>
            </a:lvl4pPr>
            <a:lvl5pPr marL="2114550" indent="-285750" algn="just">
              <a:buFont typeface="Wingdings" panose="05000000000000000000" pitchFamily="2" charset="2"/>
              <a:buChar char="u"/>
              <a:defRPr sz="1800">
                <a:solidFill>
                  <a:schemeClr val="tx1"/>
                </a:solidFill>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1220400" y="3643200"/>
            <a:ext cx="6764400" cy="1886400"/>
          </a:xfrm>
        </p:spPr>
        <p:txBody>
          <a:bodyPr>
            <a:normAutofit/>
          </a:bodyPr>
          <a:lstStyle>
            <a:lvl1pPr marL="285750" indent="-285750" algn="just">
              <a:buFont typeface="Wingdings" panose="05000000000000000000" pitchFamily="2" charset="2"/>
              <a:buChar char="u"/>
              <a:defRPr sz="2400">
                <a:solidFill>
                  <a:schemeClr val="tx1"/>
                </a:solidFill>
              </a:defRPr>
            </a:lvl1pPr>
            <a:lvl2pPr marL="628650" indent="-285750" algn="just" defTabSz="-635">
              <a:buFont typeface="Wingdings" panose="05000000000000000000" pitchFamily="2" charset="2"/>
              <a:buChar char="u"/>
              <a:tabLst>
                <a:tab pos="534670" algn="l"/>
              </a:tabLst>
              <a:defRPr sz="2000">
                <a:solidFill>
                  <a:schemeClr val="tx1"/>
                </a:solidFill>
              </a:defRPr>
            </a:lvl2pPr>
            <a:lvl3pPr marL="1200150" indent="-285750" algn="just">
              <a:buFont typeface="Wingdings" panose="05000000000000000000" pitchFamily="2" charset="2"/>
              <a:buChar char="u"/>
              <a:defRPr sz="1800">
                <a:solidFill>
                  <a:schemeClr val="tx1"/>
                </a:solidFill>
              </a:defRPr>
            </a:lvl3pPr>
            <a:lvl4pPr marL="1657350" indent="-285750" algn="just">
              <a:buFont typeface="Wingdings" panose="05000000000000000000" pitchFamily="2" charset="2"/>
              <a:buChar char="u"/>
              <a:defRPr sz="1800">
                <a:solidFill>
                  <a:schemeClr val="tx1"/>
                </a:solidFill>
              </a:defRPr>
            </a:lvl4pPr>
            <a:lvl5pPr marL="2114550" indent="-285750" algn="just">
              <a:buFont typeface="Wingdings" panose="05000000000000000000" pitchFamily="2" charset="2"/>
              <a:buChar char="u"/>
              <a:defRPr sz="1800">
                <a:solidFill>
                  <a:schemeClr val="tx1"/>
                </a:solidFill>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1" name="日期占位符 1"/>
          <p:cNvSpPr>
            <a:spLocks noGrp="1"/>
          </p:cNvSpPr>
          <p:nvPr>
            <p:ph type="dt" sz="half" idx="10"/>
          </p:nvPr>
        </p:nvSpPr>
        <p:spPr/>
        <p:txBody>
          <a:bodyPr/>
          <a:lstStyle>
            <a:lvl1pPr>
              <a:buFontTx/>
              <a:buNone/>
              <a:defRPr/>
            </a:lvl1pPr>
          </a:lstStyle>
          <a:p>
            <a:pPr>
              <a:defRPr/>
            </a:pPr>
            <a:fld id="{77913187-5B3F-4E18-BCD2-81B2A653D753}" type="datetimeFigureOut">
              <a:rPr lang="en-US"/>
              <a:pPr>
                <a:defRPr/>
              </a:pPr>
              <a:t>12/27/2017</a:t>
            </a:fld>
            <a:endParaRPr lang="en-US" altLang="en-US" noProof="1"/>
          </a:p>
        </p:txBody>
      </p:sp>
      <p:sp>
        <p:nvSpPr>
          <p:cNvPr id="12"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3"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C50C6F24-14A0-41AE-87DB-0B52D20C01AC}"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grpSp>
        <p:nvGrpSpPr>
          <p:cNvPr id="7" name="组合 32"/>
          <p:cNvGrpSpPr>
            <a:grpSpLocks/>
          </p:cNvGrpSpPr>
          <p:nvPr/>
        </p:nvGrpSpPr>
        <p:grpSpPr bwMode="auto">
          <a:xfrm>
            <a:off x="0" y="3810000"/>
            <a:ext cx="9144000" cy="3074988"/>
            <a:chOff x="0" y="0"/>
            <a:chExt cx="9144000" cy="3075384"/>
          </a:xfrm>
        </p:grpSpPr>
        <p:pic>
          <p:nvPicPr>
            <p:cNvPr id="8"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9" name="矩形 31"/>
            <p:cNvGrpSpPr>
              <a:grpSpLocks/>
            </p:cNvGrpSpPr>
            <p:nvPr/>
          </p:nvGrpSpPr>
          <p:grpSpPr bwMode="auto">
            <a:xfrm>
              <a:off x="0" y="0"/>
              <a:ext cx="9144000" cy="2194560"/>
              <a:chOff x="0" y="0"/>
              <a:chExt cx="9144000" cy="2194560"/>
            </a:xfrm>
          </p:grpSpPr>
          <p:pic>
            <p:nvPicPr>
              <p:cNvPr id="10"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11"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3" name="日期占位符 1"/>
          <p:cNvSpPr>
            <a:spLocks noGrp="1"/>
          </p:cNvSpPr>
          <p:nvPr>
            <p:ph type="dt" sz="half" idx="10"/>
          </p:nvPr>
        </p:nvSpPr>
        <p:spPr/>
        <p:txBody>
          <a:bodyPr/>
          <a:lstStyle>
            <a:lvl1pPr>
              <a:buFontTx/>
              <a:buNone/>
              <a:defRPr/>
            </a:lvl1pPr>
          </a:lstStyle>
          <a:p>
            <a:pPr>
              <a:defRPr/>
            </a:pPr>
            <a:fld id="{5E854D38-FE90-4E77-BB21-D090C2AF2D35}" type="datetimeFigureOut">
              <a:rPr lang="en-US"/>
              <a:pPr>
                <a:defRPr/>
              </a:pPr>
              <a:t>12/27/2017</a:t>
            </a:fld>
            <a:endParaRPr lang="en-US" altLang="en-US" noProof="1"/>
          </a:p>
        </p:txBody>
      </p:sp>
      <p:sp>
        <p:nvSpPr>
          <p:cNvPr id="14"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5"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8A3D62B3-1E2F-49A9-BF32-F2346F2C7A07}"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任意多边形 36"/>
          <p:cNvSpPr>
            <a:spLocks noChangeArrowheads="1"/>
          </p:cNvSpPr>
          <p:nvPr/>
        </p:nvSpPr>
        <p:spPr bwMode="auto">
          <a:xfrm flipH="1">
            <a:off x="4597400" y="1981200"/>
            <a:ext cx="2228850" cy="36750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9" name="任意多边形 34"/>
          <p:cNvSpPr>
            <a:spLocks noChangeArrowheads="1"/>
          </p:cNvSpPr>
          <p:nvPr/>
        </p:nvSpPr>
        <p:spPr bwMode="auto">
          <a:xfrm>
            <a:off x="2368550" y="1187450"/>
            <a:ext cx="2228850" cy="368141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740E4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0" name="任意多边形 35"/>
          <p:cNvSpPr>
            <a:spLocks noChangeArrowheads="1"/>
          </p:cNvSpPr>
          <p:nvPr/>
        </p:nvSpPr>
        <p:spPr bwMode="auto">
          <a:xfrm>
            <a:off x="236855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1" name="任意多边形 38"/>
          <p:cNvSpPr>
            <a:spLocks noChangeArrowheads="1"/>
          </p:cNvSpPr>
          <p:nvPr/>
        </p:nvSpPr>
        <p:spPr bwMode="auto">
          <a:xfrm flipH="1">
            <a:off x="459740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chemeClr val="accent1"/>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2354400" y="2628000"/>
            <a:ext cx="4474800" cy="1569600"/>
          </a:xfrm>
        </p:spPr>
        <p:txBody>
          <a:bodyPr anchor="ctr">
            <a:noAutofit/>
          </a:bodyPr>
          <a:lstStyle>
            <a:lvl1pPr algn="ctr">
              <a:defRPr sz="8000" b="0">
                <a:solidFill>
                  <a:schemeClr val="bg1"/>
                </a:solidFill>
              </a:defRPr>
            </a:lvl1pPr>
          </a:lstStyle>
          <a:p>
            <a:r>
              <a:rPr lang="zh-CN" altLang="en-US" noProof="1" smtClean="0"/>
              <a:t>单击此处编辑母版标题样式</a:t>
            </a:r>
            <a:endParaRPr lang="zh-CN" altLang="en-US" noProof="1"/>
          </a:p>
        </p:txBody>
      </p:sp>
      <p:sp>
        <p:nvSpPr>
          <p:cNvPr id="13" name="日期占位符 2"/>
          <p:cNvSpPr>
            <a:spLocks noGrp="1"/>
          </p:cNvSpPr>
          <p:nvPr>
            <p:ph type="dt" sz="half" idx="10"/>
          </p:nvPr>
        </p:nvSpPr>
        <p:spPr/>
        <p:txBody>
          <a:bodyPr/>
          <a:lstStyle>
            <a:lvl1pPr>
              <a:buFontTx/>
              <a:buNone/>
              <a:defRPr/>
            </a:lvl1pPr>
          </a:lstStyle>
          <a:p>
            <a:pPr>
              <a:defRPr/>
            </a:pPr>
            <a:fld id="{3998DCA2-C388-430A-9701-DDB616B7AE1F}" type="datetimeFigureOut">
              <a:rPr lang="en-US"/>
              <a:pPr>
                <a:defRPr/>
              </a:pPr>
              <a:t>12/27/2017</a:t>
            </a:fld>
            <a:endParaRPr lang="en-US" altLang="en-US" noProof="1"/>
          </a:p>
        </p:txBody>
      </p:sp>
      <p:sp>
        <p:nvSpPr>
          <p:cNvPr id="14" name="页脚占位符 3"/>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5" name="灯片编号占位符 4"/>
          <p:cNvSpPr>
            <a:spLocks noGrp="1"/>
          </p:cNvSpPr>
          <p:nvPr>
            <p:ph type="sldNum" sz="quarter" idx="12"/>
          </p:nvPr>
        </p:nvSpPr>
        <p:spPr/>
        <p:txBody>
          <a:bodyPr/>
          <a:lstStyle>
            <a:lvl1pPr fontAlgn="auto">
              <a:spcBef>
                <a:spcPts val="0"/>
              </a:spcBef>
              <a:spcAft>
                <a:spcPts val="0"/>
              </a:spcAft>
              <a:buFontTx/>
              <a:buNone/>
              <a:defRPr/>
            </a:lvl1pPr>
          </a:lstStyle>
          <a:p>
            <a:pPr>
              <a:defRPr/>
            </a:pPr>
            <a:fld id="{B92B16FF-52C0-4140-AF76-93EFCD76E361}"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图片与标题">
    <p:bg>
      <p:bgPr>
        <a:solidFill>
          <a:schemeClr val="bg1"/>
        </a:solidFill>
        <a:effectLst/>
      </p:bgPr>
    </p:bg>
    <p:spTree>
      <p:nvGrpSpPr>
        <p:cNvPr id="1" name=""/>
        <p:cNvGrpSpPr/>
        <p:nvPr/>
      </p:nvGrpSpPr>
      <p:grpSpPr>
        <a:xfrm>
          <a:off x="0" y="0"/>
          <a:ext cx="0" cy="0"/>
          <a:chOff x="0" y="0"/>
          <a:chExt cx="0" cy="0"/>
        </a:xfrm>
      </p:grpSpPr>
      <p:grpSp>
        <p:nvGrpSpPr>
          <p:cNvPr id="5" name="组合 32"/>
          <p:cNvGrpSpPr>
            <a:grpSpLocks/>
          </p:cNvGrpSpPr>
          <p:nvPr/>
        </p:nvGrpSpPr>
        <p:grpSpPr bwMode="auto">
          <a:xfrm>
            <a:off x="0" y="3810000"/>
            <a:ext cx="9144000" cy="3074988"/>
            <a:chOff x="0" y="0"/>
            <a:chExt cx="9144000" cy="3075384"/>
          </a:xfrm>
        </p:grpSpPr>
        <p:pic>
          <p:nvPicPr>
            <p:cNvPr id="6"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7" name="矩形 31"/>
            <p:cNvGrpSpPr>
              <a:grpSpLocks/>
            </p:cNvGrpSpPr>
            <p:nvPr/>
          </p:nvGrpSpPr>
          <p:grpSpPr bwMode="auto">
            <a:xfrm>
              <a:off x="0" y="0"/>
              <a:ext cx="9144000" cy="2194560"/>
              <a:chOff x="0" y="0"/>
              <a:chExt cx="9144000" cy="2194560"/>
            </a:xfrm>
          </p:grpSpPr>
          <p:pic>
            <p:nvPicPr>
              <p:cNvPr id="8"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9"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0" name="菱形 25"/>
          <p:cNvSpPr>
            <a:spLocks noChangeArrowheads="1"/>
          </p:cNvSpPr>
          <p:nvPr/>
        </p:nvSpPr>
        <p:spPr bwMode="auto">
          <a:xfrm>
            <a:off x="4722813" y="3087688"/>
            <a:ext cx="2141537" cy="2144712"/>
          </a:xfrm>
          <a:prstGeom prst="diamond">
            <a:avLst/>
          </a:prstGeom>
          <a:solidFill>
            <a:srgbClr val="EF7AB3"/>
          </a:solidFill>
          <a:ln w="9525">
            <a:noFill/>
            <a:miter lim="800000"/>
          </a:ln>
        </p:spPr>
        <p:txBody>
          <a:bodyPr lIns="0" tIns="0" rIns="0" bIns="0" anchor="ctr"/>
          <a:lstStyle/>
          <a:p>
            <a:pPr algn="ctr">
              <a:lnSpc>
                <a:spcPct val="130000"/>
              </a:lnSpc>
              <a:buSzPct val="60000"/>
              <a:buFont typeface="Wingdings" panose="05000000000000000000" pitchFamily="2" charset="2"/>
              <a:buNone/>
              <a:defRPr/>
            </a:pPr>
            <a:endParaRPr lang="zh-CN" altLang="en-US" sz="2800">
              <a:solidFill>
                <a:srgbClr val="FFFFFF"/>
              </a:solidFill>
              <a:latin typeface="+mn-lt"/>
              <a:ea typeface="+mn-ea"/>
            </a:endParaRPr>
          </a:p>
        </p:txBody>
      </p:sp>
      <p:sp>
        <p:nvSpPr>
          <p:cNvPr id="11" name="菱形 2"/>
          <p:cNvSpPr>
            <a:spLocks noChangeArrowheads="1"/>
          </p:cNvSpPr>
          <p:nvPr/>
        </p:nvSpPr>
        <p:spPr bwMode="auto">
          <a:xfrm>
            <a:off x="4273550" y="3371850"/>
            <a:ext cx="725488" cy="727075"/>
          </a:xfrm>
          <a:prstGeom prst="diamond">
            <a:avLst/>
          </a:prstGeom>
          <a:solidFill>
            <a:srgbClr val="F4A6CC"/>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12" name="菱形 20"/>
          <p:cNvSpPr>
            <a:spLocks noChangeArrowheads="1"/>
          </p:cNvSpPr>
          <p:nvPr/>
        </p:nvSpPr>
        <p:spPr bwMode="auto">
          <a:xfrm>
            <a:off x="3879850" y="4221163"/>
            <a:ext cx="1512888" cy="1511300"/>
          </a:xfrm>
          <a:prstGeom prst="diamond">
            <a:avLst/>
          </a:prstGeom>
          <a:solidFill>
            <a:srgbClr val="FAD3E6"/>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13"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1087200" y="457200"/>
            <a:ext cx="6912000" cy="493200"/>
          </a:xfrm>
        </p:spPr>
        <p:txBody>
          <a:bodyPr/>
          <a:lstStyle>
            <a:lvl1pPr>
              <a:defRPr sz="2800" b="0">
                <a:solidFill>
                  <a:schemeClr val="accent1"/>
                </a:solidFill>
              </a:defRPr>
            </a:lvl1pPr>
          </a:lstStyle>
          <a:p>
            <a:r>
              <a:rPr lang="zh-CN" altLang="en-US" noProof="1" smtClean="0"/>
              <a:t>单击此处编辑母版标题样式</a:t>
            </a:r>
            <a:endParaRPr lang="zh-CN" altLang="en-US" noProof="1"/>
          </a:p>
        </p:txBody>
      </p:sp>
      <p:sp>
        <p:nvSpPr>
          <p:cNvPr id="4" name="文本占位符 3"/>
          <p:cNvSpPr>
            <a:spLocks noGrp="1"/>
          </p:cNvSpPr>
          <p:nvPr>
            <p:ph type="body" sz="half" idx="2"/>
          </p:nvPr>
        </p:nvSpPr>
        <p:spPr>
          <a:xfrm>
            <a:off x="1101600" y="1321200"/>
            <a:ext cx="6912000" cy="8820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14" name="日期占位符 2"/>
          <p:cNvSpPr>
            <a:spLocks noGrp="1"/>
          </p:cNvSpPr>
          <p:nvPr>
            <p:ph type="dt" sz="half" idx="10"/>
          </p:nvPr>
        </p:nvSpPr>
        <p:spPr/>
        <p:txBody>
          <a:bodyPr/>
          <a:lstStyle>
            <a:lvl1pPr>
              <a:buFontTx/>
              <a:buNone/>
              <a:defRPr/>
            </a:lvl1pPr>
          </a:lstStyle>
          <a:p>
            <a:pPr>
              <a:defRPr/>
            </a:pPr>
            <a:fld id="{68FB9E1D-BD9C-430C-82BB-9AF0805AB26B}" type="datetimeFigureOut">
              <a:rPr lang="en-US"/>
              <a:pPr>
                <a:defRPr/>
              </a:pPr>
              <a:t>12/27/2017</a:t>
            </a:fld>
            <a:endParaRPr lang="en-US" altLang="en-US" noProof="1"/>
          </a:p>
        </p:txBody>
      </p:sp>
      <p:sp>
        <p:nvSpPr>
          <p:cNvPr id="15" name="页脚占位符 4"/>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6" name="灯片编号占位符 5"/>
          <p:cNvSpPr>
            <a:spLocks noGrp="1"/>
          </p:cNvSpPr>
          <p:nvPr>
            <p:ph type="sldNum" sz="quarter" idx="12"/>
          </p:nvPr>
        </p:nvSpPr>
        <p:spPr/>
        <p:txBody>
          <a:bodyPr/>
          <a:lstStyle>
            <a:lvl1pPr fontAlgn="auto">
              <a:spcBef>
                <a:spcPts val="0"/>
              </a:spcBef>
              <a:spcAft>
                <a:spcPts val="0"/>
              </a:spcAft>
              <a:buFontTx/>
              <a:buNone/>
              <a:defRPr/>
            </a:lvl1pPr>
          </a:lstStyle>
          <a:p>
            <a:pPr>
              <a:defRPr/>
            </a:pPr>
            <a:fld id="{EE87A097-7D6C-4291-B52C-E33A677062B2}"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图片与标题">
    <p:bg>
      <p:bgPr>
        <a:solidFill>
          <a:schemeClr val="bg1"/>
        </a:solidFill>
        <a:effectLst/>
      </p:bgPr>
    </p:bg>
    <p:spTree>
      <p:nvGrpSpPr>
        <p:cNvPr id="1" name=""/>
        <p:cNvGrpSpPr/>
        <p:nvPr/>
      </p:nvGrpSpPr>
      <p:grpSpPr>
        <a:xfrm>
          <a:off x="0" y="0"/>
          <a:ext cx="0" cy="0"/>
          <a:chOff x="0" y="0"/>
          <a:chExt cx="0" cy="0"/>
        </a:xfrm>
      </p:grpSpPr>
      <p:grpSp>
        <p:nvGrpSpPr>
          <p:cNvPr id="5" name="组合 32"/>
          <p:cNvGrpSpPr>
            <a:grpSpLocks/>
          </p:cNvGrpSpPr>
          <p:nvPr/>
        </p:nvGrpSpPr>
        <p:grpSpPr bwMode="auto">
          <a:xfrm>
            <a:off x="0" y="3810000"/>
            <a:ext cx="9144000" cy="3074988"/>
            <a:chOff x="0" y="0"/>
            <a:chExt cx="9144000" cy="3075384"/>
          </a:xfrm>
        </p:grpSpPr>
        <p:pic>
          <p:nvPicPr>
            <p:cNvPr id="6"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7" name="矩形 31"/>
            <p:cNvGrpSpPr>
              <a:grpSpLocks/>
            </p:cNvGrpSpPr>
            <p:nvPr/>
          </p:nvGrpSpPr>
          <p:grpSpPr bwMode="auto">
            <a:xfrm>
              <a:off x="0" y="0"/>
              <a:ext cx="9144000" cy="2194560"/>
              <a:chOff x="0" y="0"/>
              <a:chExt cx="9144000" cy="2194560"/>
            </a:xfrm>
          </p:grpSpPr>
          <p:pic>
            <p:nvPicPr>
              <p:cNvPr id="8"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9"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0" name="菱形 25"/>
          <p:cNvSpPr>
            <a:spLocks noChangeArrowheads="1"/>
          </p:cNvSpPr>
          <p:nvPr/>
        </p:nvSpPr>
        <p:spPr bwMode="auto">
          <a:xfrm>
            <a:off x="4722813" y="3087688"/>
            <a:ext cx="2141537" cy="2144712"/>
          </a:xfrm>
          <a:prstGeom prst="diamond">
            <a:avLst/>
          </a:prstGeom>
          <a:solidFill>
            <a:srgbClr val="EF7AB3"/>
          </a:solidFill>
          <a:ln w="9525">
            <a:noFill/>
            <a:miter lim="800000"/>
          </a:ln>
        </p:spPr>
        <p:txBody>
          <a:bodyPr lIns="0" tIns="0" rIns="0" bIns="0" anchor="ctr"/>
          <a:lstStyle/>
          <a:p>
            <a:pPr algn="ctr">
              <a:lnSpc>
                <a:spcPct val="130000"/>
              </a:lnSpc>
              <a:buSzPct val="60000"/>
              <a:buFont typeface="Wingdings" panose="05000000000000000000" pitchFamily="2" charset="2"/>
              <a:buNone/>
              <a:defRPr/>
            </a:pPr>
            <a:endParaRPr lang="zh-CN" altLang="en-US" sz="2800">
              <a:solidFill>
                <a:srgbClr val="FFFFFF"/>
              </a:solidFill>
              <a:latin typeface="+mn-lt"/>
              <a:ea typeface="+mn-ea"/>
            </a:endParaRPr>
          </a:p>
        </p:txBody>
      </p:sp>
      <p:sp>
        <p:nvSpPr>
          <p:cNvPr id="11" name="菱形 2"/>
          <p:cNvSpPr>
            <a:spLocks noChangeArrowheads="1"/>
          </p:cNvSpPr>
          <p:nvPr/>
        </p:nvSpPr>
        <p:spPr bwMode="auto">
          <a:xfrm>
            <a:off x="4273550" y="3371850"/>
            <a:ext cx="725488" cy="727075"/>
          </a:xfrm>
          <a:prstGeom prst="diamond">
            <a:avLst/>
          </a:prstGeom>
          <a:solidFill>
            <a:srgbClr val="F4A6CC"/>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12" name="菱形 20"/>
          <p:cNvSpPr>
            <a:spLocks noChangeArrowheads="1"/>
          </p:cNvSpPr>
          <p:nvPr/>
        </p:nvSpPr>
        <p:spPr bwMode="auto">
          <a:xfrm>
            <a:off x="3879850" y="4221163"/>
            <a:ext cx="1512888" cy="1511300"/>
          </a:xfrm>
          <a:prstGeom prst="diamond">
            <a:avLst/>
          </a:prstGeom>
          <a:solidFill>
            <a:srgbClr val="FAD3E6"/>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13"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1087200" y="457200"/>
            <a:ext cx="6912000" cy="493200"/>
          </a:xfrm>
        </p:spPr>
        <p:txBody>
          <a:bodyPr/>
          <a:lstStyle>
            <a:lvl1pPr>
              <a:defRPr sz="2800" b="0">
                <a:solidFill>
                  <a:schemeClr val="accent1"/>
                </a:solidFill>
              </a:defRPr>
            </a:lvl1pPr>
          </a:lstStyle>
          <a:p>
            <a:r>
              <a:rPr lang="zh-CN" altLang="en-US" noProof="1" smtClean="0"/>
              <a:t>单击此处编辑母版标题样式</a:t>
            </a:r>
            <a:endParaRPr lang="zh-CN" altLang="en-US" noProof="1"/>
          </a:p>
        </p:txBody>
      </p:sp>
      <p:sp>
        <p:nvSpPr>
          <p:cNvPr id="4" name="文本占位符 3"/>
          <p:cNvSpPr>
            <a:spLocks noGrp="1"/>
          </p:cNvSpPr>
          <p:nvPr>
            <p:ph type="body" sz="half" idx="2"/>
          </p:nvPr>
        </p:nvSpPr>
        <p:spPr>
          <a:xfrm>
            <a:off x="1101600" y="1321200"/>
            <a:ext cx="6912000" cy="8820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14" name="日期占位符 2"/>
          <p:cNvSpPr>
            <a:spLocks noGrp="1"/>
          </p:cNvSpPr>
          <p:nvPr>
            <p:ph type="dt" sz="half" idx="10"/>
          </p:nvPr>
        </p:nvSpPr>
        <p:spPr/>
        <p:txBody>
          <a:bodyPr/>
          <a:lstStyle>
            <a:lvl1pPr>
              <a:buFontTx/>
              <a:buNone/>
              <a:defRPr/>
            </a:lvl1pPr>
          </a:lstStyle>
          <a:p>
            <a:pPr>
              <a:defRPr/>
            </a:pPr>
            <a:fld id="{3BFE9357-A449-4CB1-8899-04AAAC5DD534}" type="datetimeFigureOut">
              <a:rPr lang="en-US"/>
              <a:pPr>
                <a:defRPr/>
              </a:pPr>
              <a:t>12/27/2017</a:t>
            </a:fld>
            <a:endParaRPr lang="en-US" altLang="en-US" noProof="1"/>
          </a:p>
        </p:txBody>
      </p:sp>
      <p:sp>
        <p:nvSpPr>
          <p:cNvPr id="15" name="页脚占位符 4"/>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6" name="灯片编号占位符 5"/>
          <p:cNvSpPr>
            <a:spLocks noGrp="1"/>
          </p:cNvSpPr>
          <p:nvPr>
            <p:ph type="sldNum" sz="quarter" idx="12"/>
          </p:nvPr>
        </p:nvSpPr>
        <p:spPr/>
        <p:txBody>
          <a:bodyPr/>
          <a:lstStyle>
            <a:lvl1pPr fontAlgn="auto">
              <a:spcBef>
                <a:spcPts val="0"/>
              </a:spcBef>
              <a:spcAft>
                <a:spcPts val="0"/>
              </a:spcAft>
              <a:buFontTx/>
              <a:buNone/>
              <a:defRPr/>
            </a:lvl1pPr>
          </a:lstStyle>
          <a:p>
            <a:pPr>
              <a:defRPr/>
            </a:pPr>
            <a:fld id="{997DDFAC-0F83-438A-BE6D-910A02AB8EC4}"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grpSp>
        <p:nvGrpSpPr>
          <p:cNvPr id="4" name="组合 32"/>
          <p:cNvGrpSpPr>
            <a:grpSpLocks/>
          </p:cNvGrpSpPr>
          <p:nvPr/>
        </p:nvGrpSpPr>
        <p:grpSpPr bwMode="auto">
          <a:xfrm>
            <a:off x="0" y="3810000"/>
            <a:ext cx="9144000" cy="3074988"/>
            <a:chOff x="0" y="0"/>
            <a:chExt cx="9144000" cy="3075384"/>
          </a:xfrm>
        </p:grpSpPr>
        <p:pic>
          <p:nvPicPr>
            <p:cNvPr id="5"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6" name="矩形 31"/>
            <p:cNvGrpSpPr>
              <a:grpSpLocks/>
            </p:cNvGrpSpPr>
            <p:nvPr/>
          </p:nvGrpSpPr>
          <p:grpSpPr bwMode="auto">
            <a:xfrm>
              <a:off x="0" y="0"/>
              <a:ext cx="9144000" cy="2194560"/>
              <a:chOff x="0" y="0"/>
              <a:chExt cx="9144000" cy="2194560"/>
            </a:xfrm>
          </p:grpSpPr>
          <p:pic>
            <p:nvPicPr>
              <p:cNvPr id="7"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8"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竖排标题 1"/>
          <p:cNvSpPr>
            <a:spLocks noGrp="1"/>
          </p:cNvSpPr>
          <p:nvPr>
            <p:ph type="title" orient="vert"/>
          </p:nvPr>
        </p:nvSpPr>
        <p:spPr>
          <a:xfrm>
            <a:off x="7541602" y="234950"/>
            <a:ext cx="1250706" cy="598328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539263" y="234950"/>
            <a:ext cx="6849940" cy="598328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 name="日期占位符 1"/>
          <p:cNvSpPr>
            <a:spLocks noGrp="1"/>
          </p:cNvSpPr>
          <p:nvPr>
            <p:ph type="dt" sz="half" idx="10"/>
          </p:nvPr>
        </p:nvSpPr>
        <p:spPr/>
        <p:txBody>
          <a:bodyPr/>
          <a:lstStyle>
            <a:lvl1pPr>
              <a:buFontTx/>
              <a:buNone/>
              <a:defRPr/>
            </a:lvl1pPr>
          </a:lstStyle>
          <a:p>
            <a:pPr>
              <a:defRPr/>
            </a:pPr>
            <a:fld id="{14EE1D0D-84C5-481B-B302-B10B1D4E4D48}"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AF57B341-F309-4AE1-AAD7-FC6679452B93}"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grpSp>
        <p:nvGrpSpPr>
          <p:cNvPr id="4" name="组合 32"/>
          <p:cNvGrpSpPr>
            <a:grpSpLocks/>
          </p:cNvGrpSpPr>
          <p:nvPr/>
        </p:nvGrpSpPr>
        <p:grpSpPr bwMode="auto">
          <a:xfrm>
            <a:off x="0" y="3810000"/>
            <a:ext cx="9144000" cy="3074988"/>
            <a:chOff x="0" y="0"/>
            <a:chExt cx="9144000" cy="3075384"/>
          </a:xfrm>
        </p:grpSpPr>
        <p:pic>
          <p:nvPicPr>
            <p:cNvPr id="5"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6" name="矩形 31"/>
            <p:cNvGrpSpPr>
              <a:grpSpLocks/>
            </p:cNvGrpSpPr>
            <p:nvPr/>
          </p:nvGrpSpPr>
          <p:grpSpPr bwMode="auto">
            <a:xfrm>
              <a:off x="0" y="0"/>
              <a:ext cx="9144000" cy="2194560"/>
              <a:chOff x="0" y="0"/>
              <a:chExt cx="9144000" cy="2194560"/>
            </a:xfrm>
          </p:grpSpPr>
          <p:pic>
            <p:nvPicPr>
              <p:cNvPr id="7"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8"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3" name="内容占位符 2"/>
          <p:cNvSpPr>
            <a:spLocks noGrp="1"/>
          </p:cNvSpPr>
          <p:nvPr>
            <p:ph idx="1"/>
          </p:nvPr>
        </p:nvSpPr>
        <p:spPr>
          <a:xfrm>
            <a:off x="628200" y="408675"/>
            <a:ext cx="7887600" cy="5810400"/>
          </a:xfrm>
        </p:spPr>
        <p:txBody>
          <a:bodyPr/>
          <a:lstStyle>
            <a:lvl1pPr>
              <a:defRPr sz="2400"/>
            </a:lvl1pPr>
            <a:lvl2pPr>
              <a:defRPr sz="2000"/>
            </a:lvl2pPr>
            <a:lvl3pPr>
              <a:defRPr sz="18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 name="日期占位符 1"/>
          <p:cNvSpPr>
            <a:spLocks noGrp="1"/>
          </p:cNvSpPr>
          <p:nvPr>
            <p:ph type="dt" sz="half" idx="10"/>
          </p:nvPr>
        </p:nvSpPr>
        <p:spPr/>
        <p:txBody>
          <a:bodyPr/>
          <a:lstStyle>
            <a:lvl1pPr>
              <a:buFontTx/>
              <a:buNone/>
              <a:defRPr/>
            </a:lvl1pPr>
          </a:lstStyle>
          <a:p>
            <a:pPr>
              <a:defRPr/>
            </a:pPr>
            <a:fld id="{F445457C-8661-42DA-8315-8E8B97D05EA1}"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F186F877-B251-4A6C-9C84-38E9C736F406}"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4" name="组合 9"/>
          <p:cNvGrpSpPr>
            <a:grpSpLocks/>
          </p:cNvGrpSpPr>
          <p:nvPr/>
        </p:nvGrpSpPr>
        <p:grpSpPr bwMode="auto">
          <a:xfrm>
            <a:off x="0" y="0"/>
            <a:ext cx="9144000" cy="6878638"/>
            <a:chOff x="0" y="0"/>
            <a:chExt cx="9144000" cy="6878370"/>
          </a:xfrm>
        </p:grpSpPr>
        <p:pic>
          <p:nvPicPr>
            <p:cNvPr id="5" name="图片 10"/>
            <p:cNvPicPr>
              <a:picLocks noChangeAspect="1" noChangeArrowheads="1"/>
            </p:cNvPicPr>
            <p:nvPr userDrawn="1"/>
          </p:nvPicPr>
          <p:blipFill>
            <a:blip r:embed="rId2"/>
            <a:srcRect l="275" r="700"/>
            <a:stretch>
              <a:fillRect/>
            </a:stretch>
          </p:blipFill>
          <p:spPr bwMode="auto">
            <a:xfrm>
              <a:off x="0" y="2181094"/>
              <a:ext cx="9144000" cy="4697276"/>
            </a:xfrm>
            <a:prstGeom prst="rect">
              <a:avLst/>
            </a:prstGeom>
            <a:noFill/>
            <a:ln w="9525">
              <a:noFill/>
              <a:miter lim="800000"/>
              <a:headEnd/>
              <a:tailEnd/>
            </a:ln>
          </p:spPr>
        </p:pic>
        <p:grpSp>
          <p:nvGrpSpPr>
            <p:cNvPr id="6" name="矩形 11"/>
            <p:cNvGrpSpPr>
              <a:grpSpLocks/>
            </p:cNvGrpSpPr>
            <p:nvPr userDrawn="1"/>
          </p:nvGrpSpPr>
          <p:grpSpPr bwMode="auto">
            <a:xfrm>
              <a:off x="0" y="0"/>
              <a:ext cx="9144000" cy="3597135"/>
              <a:chOff x="0" y="0"/>
              <a:chExt cx="9144000" cy="3597135"/>
            </a:xfrm>
          </p:grpSpPr>
          <p:pic>
            <p:nvPicPr>
              <p:cNvPr id="7" name="矩形 11"/>
              <p:cNvPicPr>
                <a:picLocks noChangeArrowheads="1"/>
              </p:cNvPicPr>
              <p:nvPr/>
            </p:nvPicPr>
            <p:blipFill>
              <a:blip r:embed="rId3"/>
              <a:srcRect/>
              <a:stretch>
                <a:fillRect/>
              </a:stretch>
            </p:blipFill>
            <p:spPr bwMode="auto">
              <a:xfrm>
                <a:off x="0" y="0"/>
                <a:ext cx="9144000" cy="3596640"/>
              </a:xfrm>
              <a:prstGeom prst="rect">
                <a:avLst/>
              </a:prstGeom>
              <a:noFill/>
              <a:ln w="9525">
                <a:noFill/>
                <a:miter lim="800000"/>
                <a:headEnd/>
                <a:tailEnd/>
              </a:ln>
            </p:spPr>
          </p:pic>
          <p:sp>
            <p:nvSpPr>
              <p:cNvPr id="8" name="Text Box 6"/>
              <p:cNvSpPr txBox="1">
                <a:spLocks noChangeArrowheads="1"/>
              </p:cNvSpPr>
              <p:nvPr/>
            </p:nvSpPr>
            <p:spPr bwMode="auto">
              <a:xfrm>
                <a:off x="0" y="0"/>
                <a:ext cx="9144000" cy="3597135"/>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058" name="KSO_BT1"/>
          <p:cNvSpPr>
            <a:spLocks noGrp="1" noChangeArrowheads="1"/>
          </p:cNvSpPr>
          <p:nvPr>
            <p:ph type="ctrTitle"/>
          </p:nvPr>
        </p:nvSpPr>
        <p:spPr>
          <a:xfrm>
            <a:off x="1371600" y="1054100"/>
            <a:ext cx="6410325" cy="1212850"/>
          </a:xfrm>
        </p:spPr>
        <p:txBody>
          <a:bodyPr>
            <a:normAutofit/>
          </a:bodyPr>
          <a:lstStyle>
            <a:lvl1pPr algn="ctr">
              <a:defRPr sz="3600" baseline="0">
                <a:solidFill>
                  <a:schemeClr val="accent1"/>
                </a:solidFill>
                <a:latin typeface="Arial" panose="020B0604020202020204" pitchFamily="34" charset="0"/>
                <a:ea typeface="黑体" panose="02010609060101010101" pitchFamily="49" charset="-122"/>
              </a:defRPr>
            </a:lvl1pPr>
          </a:lstStyle>
          <a:p>
            <a:pPr lvl="0"/>
            <a:r>
              <a:rPr lang="zh-CN" noProof="0" dirty="0" smtClean="0"/>
              <a:t>单击此处编辑母版标题样式</a:t>
            </a:r>
          </a:p>
        </p:txBody>
      </p:sp>
      <p:sp>
        <p:nvSpPr>
          <p:cNvPr id="2059" name="KSO_BC1"/>
          <p:cNvSpPr>
            <a:spLocks noGrp="1" noChangeArrowheads="1"/>
          </p:cNvSpPr>
          <p:nvPr>
            <p:ph type="subTitle" idx="1"/>
          </p:nvPr>
        </p:nvSpPr>
        <p:spPr>
          <a:xfrm>
            <a:off x="1371600" y="2305049"/>
            <a:ext cx="6400800" cy="576000"/>
          </a:xfrm>
        </p:spPr>
        <p:txBody>
          <a:bodyPr>
            <a:normAutofit/>
          </a:bodyPr>
          <a:lstStyle>
            <a:lvl1pPr marL="0" indent="0" algn="ctr">
              <a:buFont typeface="Wingdings" panose="05000000000000000000" pitchFamily="2" charset="2"/>
              <a:buNone/>
              <a:defRPr sz="1800" baseline="0">
                <a:solidFill>
                  <a:srgbClr val="6D6D6D"/>
                </a:solidFill>
                <a:latin typeface="Arial" panose="020B0604020202020204" pitchFamily="34" charset="0"/>
                <a:ea typeface="黑体" panose="02010609060101010101" pitchFamily="49" charset="-122"/>
              </a:defRPr>
            </a:lvl1pPr>
          </a:lstStyle>
          <a:p>
            <a:pPr lvl="0"/>
            <a:r>
              <a:rPr lang="zh-CN" noProof="0" dirty="0" smtClean="0"/>
              <a:t>单击此处编辑母版副标题样式</a:t>
            </a:r>
          </a:p>
        </p:txBody>
      </p:sp>
      <p:sp>
        <p:nvSpPr>
          <p:cNvPr id="10" name="日期占位符 1"/>
          <p:cNvSpPr>
            <a:spLocks noGrp="1"/>
          </p:cNvSpPr>
          <p:nvPr>
            <p:ph type="dt" sz="half" idx="10"/>
          </p:nvPr>
        </p:nvSpPr>
        <p:spPr/>
        <p:txBody>
          <a:bodyPr/>
          <a:lstStyle>
            <a:lvl1pPr>
              <a:buFontTx/>
              <a:buNone/>
              <a:defRPr/>
            </a:lvl1pPr>
          </a:lstStyle>
          <a:p>
            <a:pPr>
              <a:defRPr/>
            </a:pPr>
            <a:fld id="{25721D15-406A-435A-B810-FF01D30DC741}"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3BAFAF7C-8ACE-4366-BDA8-E67454FBC9A3}"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标题 6"/>
          <p:cNvSpPr>
            <a:spLocks noGrp="1"/>
          </p:cNvSpPr>
          <p:nvPr>
            <p:ph type="title"/>
          </p:nvPr>
        </p:nvSpPr>
        <p:spPr/>
        <p:txBody>
          <a:bodyPr rtlCol="0"/>
          <a:lstStyle/>
          <a:p>
            <a:r>
              <a:rPr lang="zh-CN" altLang="en-US" smtClean="0"/>
              <a:t>单击此处编辑母版标题样式</a:t>
            </a:r>
            <a:endParaRPr lang="en-US"/>
          </a:p>
        </p:txBody>
      </p:sp>
      <p:sp>
        <p:nvSpPr>
          <p:cNvPr id="4" name="日期占位符 9"/>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zh-CN" altLang="zh-CN"/>
          </a:p>
        </p:txBody>
      </p:sp>
      <p:sp>
        <p:nvSpPr>
          <p:cNvPr id="5" name="页脚占位符 21"/>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zh-CN" altLang="zh-CN"/>
          </a:p>
        </p:txBody>
      </p:sp>
      <p:sp>
        <p:nvSpPr>
          <p:cNvPr id="6" name="灯片编号占位符 17"/>
          <p:cNvSpPr>
            <a:spLocks noGrp="1"/>
          </p:cNvSpPr>
          <p:nvPr>
            <p:ph type="sldNum" sz="quarter" idx="12"/>
          </p:nvPr>
        </p:nvSpPr>
        <p:spPr/>
        <p:txBody>
          <a:bodyPr/>
          <a:lstStyle>
            <a:lvl1pPr fontAlgn="auto">
              <a:spcBef>
                <a:spcPts val="0"/>
              </a:spcBef>
              <a:spcAft>
                <a:spcPts val="0"/>
              </a:spcAft>
              <a:defRPr>
                <a:ea typeface="+mn-ea"/>
              </a:defRPr>
            </a:lvl1pPr>
          </a:lstStyle>
          <a:p>
            <a:pPr>
              <a:defRPr/>
            </a:pPr>
            <a:fld id="{0F67125B-2684-4A13-B30D-143785DB2B9D}" type="slidenum">
              <a:rPr lang="zh-CN" altLang="zh-CN"/>
              <a:pPr>
                <a:defRPr/>
              </a:pPr>
              <a:t>‹#›</a:t>
            </a:fld>
            <a:endParaRPr lang="zh-CN"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2" name="标题 1"/>
          <p:cNvSpPr>
            <a:spLocks noGrp="1"/>
          </p:cNvSpPr>
          <p:nvPr>
            <p:ph type="title"/>
          </p:nvPr>
        </p:nvSpPr>
        <p:spPr/>
        <p:txBody>
          <a:bodyPr>
            <a:normAutofit/>
          </a:bodyPr>
          <a:lstStyle/>
          <a:p>
            <a:r>
              <a:rPr lang="zh-CN" altLang="en-US" noProof="1" smtClean="0"/>
              <a:t>单击此处编辑母版标题样式</a:t>
            </a:r>
            <a:endParaRPr lang="zh-CN" altLang="en-US" noProof="1"/>
          </a:p>
        </p:txBody>
      </p:sp>
      <p:sp>
        <p:nvSpPr>
          <p:cNvPr id="8" name="日期占位符 1"/>
          <p:cNvSpPr>
            <a:spLocks noGrp="1"/>
          </p:cNvSpPr>
          <p:nvPr>
            <p:ph type="dt" sz="half" idx="10"/>
          </p:nvPr>
        </p:nvSpPr>
        <p:spPr/>
        <p:txBody>
          <a:bodyPr/>
          <a:lstStyle>
            <a:lvl1pPr>
              <a:buFontTx/>
              <a:buNone/>
              <a:defRPr/>
            </a:lvl1pPr>
          </a:lstStyle>
          <a:p>
            <a:pPr>
              <a:defRPr/>
            </a:pPr>
            <a:fld id="{4A6AFCE3-1D40-4193-B042-3D07A8080E5C}" type="datetimeFigureOut">
              <a:rPr lang="en-US"/>
              <a:pPr>
                <a:defRPr/>
              </a:pPr>
              <a:t>12/27/2017</a:t>
            </a:fld>
            <a:endParaRPr lang="en-US" altLang="en-US" noProof="1"/>
          </a:p>
        </p:txBody>
      </p:sp>
      <p:sp>
        <p:nvSpPr>
          <p:cNvPr id="9"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0"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F1CED682-D88D-4657-91D2-F2D23D31B813}"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MH_Title"/>
          <p:cNvSpPr>
            <a:spLocks noChangeArrowheads="1"/>
          </p:cNvSpPr>
          <p:nvPr/>
        </p:nvSpPr>
        <p:spPr bwMode="auto">
          <a:xfrm>
            <a:off x="3160713" y="2882900"/>
            <a:ext cx="4013200" cy="542925"/>
          </a:xfrm>
          <a:prstGeom prst="roundRect">
            <a:avLst>
              <a:gd name="adj" fmla="val 50000"/>
            </a:avLst>
          </a:prstGeom>
          <a:solidFill>
            <a:schemeClr val="accent1"/>
          </a:solidFill>
          <a:ln w="3175">
            <a:solidFill>
              <a:srgbClr val="FFFFFF">
                <a:alpha val="48996"/>
              </a:srgbClr>
            </a:solidFill>
            <a:round/>
          </a:ln>
        </p:spPr>
        <p:txBody>
          <a:bodyPr lIns="252000" tIns="0" rIns="0" bIns="0" anchor="ctr"/>
          <a:lstStyle/>
          <a:p>
            <a:pPr algn="ctr">
              <a:buFont typeface="Arial" panose="020B0604020202020204" pitchFamily="34" charset="0"/>
              <a:buNone/>
              <a:defRPr/>
            </a:pPr>
            <a:endParaRPr lang="zh-CN" altLang="en-US" sz="2400">
              <a:solidFill>
                <a:srgbClr val="FFFFFF"/>
              </a:solidFill>
              <a:latin typeface="+mn-lt"/>
              <a:ea typeface="+mn-ea"/>
            </a:endParaRPr>
          </a:p>
        </p:txBody>
      </p:sp>
      <p:sp>
        <p:nvSpPr>
          <p:cNvPr id="9" name="MH_Others_3"/>
          <p:cNvSpPr>
            <a:spLocks noChangeArrowheads="1"/>
          </p:cNvSpPr>
          <p:nvPr/>
        </p:nvSpPr>
        <p:spPr bwMode="auto">
          <a:xfrm>
            <a:off x="3160713" y="3011488"/>
            <a:ext cx="280987" cy="282575"/>
          </a:xfrm>
          <a:prstGeom prst="ellipse">
            <a:avLst/>
          </a:prstGeom>
          <a:solidFill>
            <a:schemeClr val="accent1"/>
          </a:solidFill>
          <a:ln w="28575">
            <a:solidFill>
              <a:srgbClr val="FFFFFF"/>
            </a:solidFill>
            <a:round/>
          </a:ln>
        </p:spPr>
        <p:txBody>
          <a:bodyPr bIns="180000" anchor="ctr"/>
          <a:lstStyle/>
          <a:p>
            <a:pPr algn="ctr">
              <a:lnSpc>
                <a:spcPct val="110000"/>
              </a:lnSpc>
              <a:buSzPct val="60000"/>
              <a:buFont typeface="Arial" panose="020B0604020202020204" pitchFamily="34" charset="0"/>
              <a:buNone/>
              <a:defRPr/>
            </a:pPr>
            <a:endParaRPr lang="zh-CN" altLang="zh-CN" sz="7200" b="1">
              <a:solidFill>
                <a:srgbClr val="FFFFFF"/>
              </a:solidFill>
              <a:latin typeface="华文中宋" panose="02010600040101010101" pitchFamily="2" charset="-122"/>
              <a:ea typeface="华文中宋" panose="02010600040101010101" pitchFamily="2" charset="-122"/>
            </a:endParaRPr>
          </a:p>
        </p:txBody>
      </p:sp>
      <p:sp>
        <p:nvSpPr>
          <p:cNvPr id="10" name="MH_Number"/>
          <p:cNvSpPr>
            <a:spLocks noChangeArrowheads="1"/>
          </p:cNvSpPr>
          <p:nvPr/>
        </p:nvSpPr>
        <p:spPr bwMode="auto">
          <a:xfrm>
            <a:off x="2068513" y="2486025"/>
            <a:ext cx="1009650" cy="1009650"/>
          </a:xfrm>
          <a:prstGeom prst="ellipse">
            <a:avLst/>
          </a:prstGeom>
          <a:solidFill>
            <a:srgbClr val="EF7AB3"/>
          </a:solidFill>
          <a:ln w="0" cmpd="sng">
            <a:solidFill>
              <a:srgbClr val="FFFFFF">
                <a:alpha val="48999"/>
              </a:srgbClr>
            </a:solidFill>
            <a:round/>
          </a:ln>
        </p:spPr>
        <p:txBody>
          <a:bodyPr lIns="0" tIns="36000" rIns="0" bIns="0" anchor="ctr">
            <a:normAutofit fontScale="62500" lnSpcReduction="20000"/>
          </a:bodyPr>
          <a:lstStyle>
            <a:lvl1pPr algn="just">
              <a:lnSpc>
                <a:spcPct val="110000"/>
              </a:lnSpc>
              <a:spcBef>
                <a:spcPts val="600"/>
              </a:spcBef>
              <a:buClr>
                <a:schemeClr val="accent1"/>
              </a:buClr>
              <a:buSzPct val="60000"/>
              <a:buFont typeface="Wingdings" panose="05000000000000000000" pitchFamily="2" charset="2"/>
              <a:buChar char=""/>
              <a:defRPr sz="2400">
                <a:solidFill>
                  <a:schemeClr val="accent1"/>
                </a:solidFill>
                <a:latin typeface="幼圆" panose="02010509060101010101" pitchFamily="49" charset="-122"/>
                <a:ea typeface="黑体" panose="02010609060101010101" pitchFamily="49" charset="-122"/>
              </a:defRPr>
            </a:lvl1pPr>
            <a:lvl2pPr marL="742950" indent="-285750" algn="just">
              <a:lnSpc>
                <a:spcPct val="120000"/>
              </a:lnSpc>
              <a:spcAft>
                <a:spcPts val="600"/>
              </a:spcAft>
              <a:buClr>
                <a:srgbClr val="FD958C"/>
              </a:buClr>
              <a:buFont typeface="幼圆" panose="02010509060101010101" pitchFamily="49" charset="-122"/>
              <a:buChar char=" "/>
              <a:defRPr sz="1600">
                <a:solidFill>
                  <a:schemeClr val="tx1"/>
                </a:solidFill>
                <a:latin typeface="幼圆" panose="02010509060101010101" pitchFamily="49" charset="-122"/>
                <a:ea typeface="黑体" panose="02010609060101010101" pitchFamily="49" charset="-122"/>
              </a:defRPr>
            </a:lvl2pPr>
            <a:lvl3pPr marL="1143000" indent="-228600">
              <a:lnSpc>
                <a:spcPct val="90000"/>
              </a:lnSpc>
              <a:spcBef>
                <a:spcPts val="500"/>
              </a:spcBef>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a:spcBef>
                <a:spcPct val="0"/>
              </a:spcBef>
              <a:buClrTx/>
              <a:buSzTx/>
              <a:buFont typeface="Arial" panose="020B0604020202020204" pitchFamily="34" charset="0"/>
              <a:buNone/>
              <a:defRPr/>
            </a:pPr>
            <a:endParaRPr lang="zh-CN" altLang="en-US" sz="7200" b="1" noProof="1">
              <a:solidFill>
                <a:srgbClr val="FFFFFF"/>
              </a:solidFill>
              <a:ea typeface="华文中宋" panose="02010600040101010101" pitchFamily="2" charset="-122"/>
            </a:endParaRPr>
          </a:p>
        </p:txBody>
      </p:sp>
      <p:sp>
        <p:nvSpPr>
          <p:cNvPr id="11"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3160800" y="2883600"/>
            <a:ext cx="4014000" cy="543600"/>
          </a:xfrm>
        </p:spPr>
        <p:txBody>
          <a:bodyPr anchor="ctr">
            <a:normAutofit/>
          </a:bodyPr>
          <a:lstStyle>
            <a:lvl1pPr algn="ctr">
              <a:defRPr sz="2400" b="0">
                <a:solidFill>
                  <a:schemeClr val="bg1"/>
                </a:solidFill>
              </a:defRPr>
            </a:lvl1pPr>
          </a:lstStyle>
          <a:p>
            <a:r>
              <a:rPr lang="zh-CN" altLang="en-US" noProof="1" smtClean="0"/>
              <a:t>单击此处编辑母版标题样式</a:t>
            </a:r>
            <a:endParaRPr lang="zh-CN" altLang="en-US" noProof="1"/>
          </a:p>
        </p:txBody>
      </p:sp>
      <p:sp>
        <p:nvSpPr>
          <p:cNvPr id="12" name="日期占位符 2"/>
          <p:cNvSpPr>
            <a:spLocks noGrp="1"/>
          </p:cNvSpPr>
          <p:nvPr>
            <p:ph type="dt" sz="half" idx="10"/>
          </p:nvPr>
        </p:nvSpPr>
        <p:spPr/>
        <p:txBody>
          <a:bodyPr/>
          <a:lstStyle>
            <a:lvl1pPr>
              <a:buFontTx/>
              <a:buNone/>
              <a:defRPr/>
            </a:lvl1pPr>
          </a:lstStyle>
          <a:p>
            <a:pPr>
              <a:defRPr/>
            </a:pPr>
            <a:fld id="{FD0D806F-9FF6-4C19-8F83-2E7F1FD45E1B}" type="datetimeFigureOut">
              <a:rPr lang="en-US"/>
              <a:pPr>
                <a:defRPr/>
              </a:pPr>
              <a:t>12/27/2017</a:t>
            </a:fld>
            <a:endParaRPr lang="en-US" altLang="en-US" noProof="1"/>
          </a:p>
        </p:txBody>
      </p:sp>
      <p:sp>
        <p:nvSpPr>
          <p:cNvPr id="13" name="页脚占位符 3"/>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4" name="灯片编号占位符 4"/>
          <p:cNvSpPr>
            <a:spLocks noGrp="1"/>
          </p:cNvSpPr>
          <p:nvPr>
            <p:ph type="sldNum" sz="quarter" idx="12"/>
          </p:nvPr>
        </p:nvSpPr>
        <p:spPr/>
        <p:txBody>
          <a:bodyPr/>
          <a:lstStyle>
            <a:lvl1pPr fontAlgn="auto">
              <a:spcBef>
                <a:spcPts val="0"/>
              </a:spcBef>
              <a:spcAft>
                <a:spcPts val="0"/>
              </a:spcAft>
              <a:buFontTx/>
              <a:buNone/>
              <a:defRPr/>
            </a:lvl1pPr>
          </a:lstStyle>
          <a:p>
            <a:pPr>
              <a:defRPr/>
            </a:pPr>
            <a:fld id="{E4B5E809-5B65-4ACC-86C3-E0F2A35FC831}"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9" name="日期占位符 1"/>
          <p:cNvSpPr>
            <a:spLocks noGrp="1"/>
          </p:cNvSpPr>
          <p:nvPr>
            <p:ph type="dt" sz="half" idx="10"/>
          </p:nvPr>
        </p:nvSpPr>
        <p:spPr/>
        <p:txBody>
          <a:bodyPr/>
          <a:lstStyle>
            <a:lvl1pPr>
              <a:buFontTx/>
              <a:buNone/>
              <a:defRPr/>
            </a:lvl1pPr>
          </a:lstStyle>
          <a:p>
            <a:pPr>
              <a:defRPr/>
            </a:pPr>
            <a:fld id="{F7887C0B-46F6-4130-A89E-9FCDC49AAB46}" type="datetimeFigureOut">
              <a:rPr lang="en-US"/>
              <a:pPr>
                <a:defRPr/>
              </a:pPr>
              <a:t>12/27/2017</a:t>
            </a:fld>
            <a:endParaRPr lang="en-US" altLang="en-US" noProof="1"/>
          </a:p>
        </p:txBody>
      </p:sp>
      <p:sp>
        <p:nvSpPr>
          <p:cNvPr id="10"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1"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4463A188-0830-48AD-AA88-A77FFF13FE89}"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grpSp>
        <p:nvGrpSpPr>
          <p:cNvPr id="4" name="组合 32"/>
          <p:cNvGrpSpPr>
            <a:grpSpLocks/>
          </p:cNvGrpSpPr>
          <p:nvPr/>
        </p:nvGrpSpPr>
        <p:grpSpPr bwMode="auto">
          <a:xfrm>
            <a:off x="0" y="3810000"/>
            <a:ext cx="9144000" cy="3074988"/>
            <a:chOff x="0" y="0"/>
            <a:chExt cx="9144000" cy="3075384"/>
          </a:xfrm>
        </p:grpSpPr>
        <p:pic>
          <p:nvPicPr>
            <p:cNvPr id="6"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7" name="矩形 31"/>
            <p:cNvGrpSpPr>
              <a:grpSpLocks/>
            </p:cNvGrpSpPr>
            <p:nvPr/>
          </p:nvGrpSpPr>
          <p:grpSpPr bwMode="auto">
            <a:xfrm>
              <a:off x="0" y="0"/>
              <a:ext cx="9144000" cy="2194560"/>
              <a:chOff x="0" y="0"/>
              <a:chExt cx="9144000" cy="2194560"/>
            </a:xfrm>
          </p:grpSpPr>
          <p:pic>
            <p:nvPicPr>
              <p:cNvPr id="8"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9"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10" name="日期占位符 1"/>
          <p:cNvSpPr>
            <a:spLocks noGrp="1"/>
          </p:cNvSpPr>
          <p:nvPr>
            <p:ph type="dt" sz="half" idx="10"/>
          </p:nvPr>
        </p:nvSpPr>
        <p:spPr/>
        <p:txBody>
          <a:bodyPr/>
          <a:lstStyle>
            <a:lvl1pPr>
              <a:buFontTx/>
              <a:buNone/>
              <a:defRPr/>
            </a:lvl1pPr>
          </a:lstStyle>
          <a:p>
            <a:pPr>
              <a:defRPr/>
            </a:pPr>
            <a:fld id="{C5C738FE-B4D0-4595-82D0-3536B4E54AE4}"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4D9A3DB5-B901-447D-B098-083A547D5B56}"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任意多边形 36"/>
          <p:cNvSpPr>
            <a:spLocks noChangeArrowheads="1"/>
          </p:cNvSpPr>
          <p:nvPr/>
        </p:nvSpPr>
        <p:spPr bwMode="auto">
          <a:xfrm flipH="1">
            <a:off x="4597400" y="1981200"/>
            <a:ext cx="2228850" cy="36750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9" name="任意多边形 34"/>
          <p:cNvSpPr>
            <a:spLocks noChangeArrowheads="1"/>
          </p:cNvSpPr>
          <p:nvPr/>
        </p:nvSpPr>
        <p:spPr bwMode="auto">
          <a:xfrm>
            <a:off x="2368550" y="1187450"/>
            <a:ext cx="2228850" cy="368141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740E4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0" name="任意多边形 35"/>
          <p:cNvSpPr>
            <a:spLocks noChangeArrowheads="1"/>
          </p:cNvSpPr>
          <p:nvPr/>
        </p:nvSpPr>
        <p:spPr bwMode="auto">
          <a:xfrm>
            <a:off x="236855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1" name="任意多边形 38"/>
          <p:cNvSpPr>
            <a:spLocks noChangeArrowheads="1"/>
          </p:cNvSpPr>
          <p:nvPr/>
        </p:nvSpPr>
        <p:spPr bwMode="auto">
          <a:xfrm flipH="1">
            <a:off x="459740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chemeClr val="accent1"/>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2354400" y="2628000"/>
            <a:ext cx="4474800" cy="1569600"/>
          </a:xfrm>
        </p:spPr>
        <p:txBody>
          <a:bodyPr anchor="ctr">
            <a:noAutofit/>
          </a:bodyPr>
          <a:lstStyle>
            <a:lvl1pPr algn="ctr">
              <a:defRPr sz="8000" b="0">
                <a:solidFill>
                  <a:schemeClr val="bg1"/>
                </a:solidFill>
              </a:defRPr>
            </a:lvl1pPr>
          </a:lstStyle>
          <a:p>
            <a:r>
              <a:rPr lang="zh-CN" altLang="en-US" noProof="1" smtClean="0"/>
              <a:t>单击此处编辑母版标题样式</a:t>
            </a:r>
            <a:endParaRPr lang="zh-CN" altLang="en-US" noProof="1"/>
          </a:p>
        </p:txBody>
      </p:sp>
      <p:sp>
        <p:nvSpPr>
          <p:cNvPr id="13" name="日期占位符 2"/>
          <p:cNvSpPr>
            <a:spLocks noGrp="1"/>
          </p:cNvSpPr>
          <p:nvPr>
            <p:ph type="dt" sz="half" idx="10"/>
          </p:nvPr>
        </p:nvSpPr>
        <p:spPr/>
        <p:txBody>
          <a:bodyPr/>
          <a:lstStyle>
            <a:lvl1pPr>
              <a:buFontTx/>
              <a:buNone/>
              <a:defRPr/>
            </a:lvl1pPr>
          </a:lstStyle>
          <a:p>
            <a:pPr>
              <a:defRPr/>
            </a:pPr>
            <a:fld id="{15BC1481-D263-413F-B4F5-C0174C32C325}" type="datetimeFigureOut">
              <a:rPr lang="en-US"/>
              <a:pPr>
                <a:defRPr/>
              </a:pPr>
              <a:t>12/27/2017</a:t>
            </a:fld>
            <a:endParaRPr lang="en-US" altLang="en-US" noProof="1"/>
          </a:p>
        </p:txBody>
      </p:sp>
      <p:sp>
        <p:nvSpPr>
          <p:cNvPr id="14" name="页脚占位符 3"/>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5" name="灯片编号占位符 4"/>
          <p:cNvSpPr>
            <a:spLocks noGrp="1"/>
          </p:cNvSpPr>
          <p:nvPr>
            <p:ph type="sldNum" sz="quarter" idx="12"/>
          </p:nvPr>
        </p:nvSpPr>
        <p:spPr/>
        <p:txBody>
          <a:bodyPr/>
          <a:lstStyle>
            <a:lvl1pPr fontAlgn="auto">
              <a:spcBef>
                <a:spcPts val="0"/>
              </a:spcBef>
              <a:spcAft>
                <a:spcPts val="0"/>
              </a:spcAft>
              <a:buFontTx/>
              <a:buNone/>
              <a:defRPr/>
            </a:lvl1pPr>
          </a:lstStyle>
          <a:p>
            <a:pPr>
              <a:defRPr/>
            </a:pPr>
            <a:fld id="{26F48B53-56E0-481B-B6B0-AD26B522E70E}"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2" name="组合 32"/>
          <p:cNvGrpSpPr>
            <a:grpSpLocks/>
          </p:cNvGrpSpPr>
          <p:nvPr/>
        </p:nvGrpSpPr>
        <p:grpSpPr bwMode="auto">
          <a:xfrm>
            <a:off x="0" y="3810000"/>
            <a:ext cx="9144000" cy="3074988"/>
            <a:chOff x="0" y="0"/>
            <a:chExt cx="9144000" cy="3075384"/>
          </a:xfrm>
        </p:grpSpPr>
        <p:pic>
          <p:nvPicPr>
            <p:cNvPr id="3"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4" name="矩形 31"/>
            <p:cNvGrpSpPr>
              <a:grpSpLocks/>
            </p:cNvGrpSpPr>
            <p:nvPr/>
          </p:nvGrpSpPr>
          <p:grpSpPr bwMode="auto">
            <a:xfrm>
              <a:off x="0" y="0"/>
              <a:ext cx="9144000" cy="2194560"/>
              <a:chOff x="0" y="0"/>
              <a:chExt cx="9144000" cy="2194560"/>
            </a:xfrm>
          </p:grpSpPr>
          <p:pic>
            <p:nvPicPr>
              <p:cNvPr id="5"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6"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7"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8" name="日期占位符 1"/>
          <p:cNvSpPr>
            <a:spLocks noGrp="1"/>
          </p:cNvSpPr>
          <p:nvPr>
            <p:ph type="dt" sz="half" idx="10"/>
          </p:nvPr>
        </p:nvSpPr>
        <p:spPr/>
        <p:txBody>
          <a:bodyPr/>
          <a:lstStyle>
            <a:lvl1pPr>
              <a:buFontTx/>
              <a:buNone/>
              <a:defRPr/>
            </a:lvl1pPr>
          </a:lstStyle>
          <a:p>
            <a:pPr>
              <a:defRPr/>
            </a:pPr>
            <a:fld id="{C88AE67A-A05D-4BBC-A6D6-6BB24C468709}" type="datetimeFigureOut">
              <a:rPr lang="en-US"/>
              <a:pPr>
                <a:defRPr/>
              </a:pPr>
              <a:t>12/27/2017</a:t>
            </a:fld>
            <a:endParaRPr lang="en-US" altLang="en-US" noProof="1"/>
          </a:p>
        </p:txBody>
      </p:sp>
      <p:sp>
        <p:nvSpPr>
          <p:cNvPr id="9"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0"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63A3C352-B6C7-4E34-A1BD-261BE105C334}"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图片与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菱形 25"/>
          <p:cNvSpPr>
            <a:spLocks noChangeArrowheads="1"/>
          </p:cNvSpPr>
          <p:nvPr/>
        </p:nvSpPr>
        <p:spPr bwMode="auto">
          <a:xfrm>
            <a:off x="4722813" y="3087688"/>
            <a:ext cx="2141537" cy="2144712"/>
          </a:xfrm>
          <a:prstGeom prst="diamond">
            <a:avLst/>
          </a:prstGeom>
          <a:solidFill>
            <a:srgbClr val="EF7AB3"/>
          </a:solidFill>
          <a:ln w="9525">
            <a:noFill/>
            <a:miter lim="800000"/>
          </a:ln>
        </p:spPr>
        <p:txBody>
          <a:bodyPr lIns="0" tIns="0" rIns="0" bIns="0" anchor="ctr"/>
          <a:lstStyle/>
          <a:p>
            <a:pPr algn="ctr">
              <a:lnSpc>
                <a:spcPct val="130000"/>
              </a:lnSpc>
              <a:buSzPct val="60000"/>
              <a:buFont typeface="Wingdings" panose="05000000000000000000" pitchFamily="2" charset="2"/>
              <a:buNone/>
              <a:defRPr/>
            </a:pPr>
            <a:endParaRPr lang="zh-CN" altLang="en-US" sz="2800">
              <a:solidFill>
                <a:srgbClr val="FFFFFF"/>
              </a:solidFill>
              <a:latin typeface="+mn-lt"/>
              <a:ea typeface="+mn-ea"/>
            </a:endParaRPr>
          </a:p>
        </p:txBody>
      </p:sp>
      <p:sp>
        <p:nvSpPr>
          <p:cNvPr id="9" name="菱形 2"/>
          <p:cNvSpPr>
            <a:spLocks noChangeArrowheads="1"/>
          </p:cNvSpPr>
          <p:nvPr/>
        </p:nvSpPr>
        <p:spPr bwMode="auto">
          <a:xfrm>
            <a:off x="4273550" y="3371850"/>
            <a:ext cx="725488" cy="727075"/>
          </a:xfrm>
          <a:prstGeom prst="diamond">
            <a:avLst/>
          </a:prstGeom>
          <a:solidFill>
            <a:srgbClr val="F4A6CC"/>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10" name="菱形 20"/>
          <p:cNvSpPr>
            <a:spLocks noChangeArrowheads="1"/>
          </p:cNvSpPr>
          <p:nvPr/>
        </p:nvSpPr>
        <p:spPr bwMode="auto">
          <a:xfrm>
            <a:off x="3879850" y="4221163"/>
            <a:ext cx="1512888" cy="1511300"/>
          </a:xfrm>
          <a:prstGeom prst="diamond">
            <a:avLst/>
          </a:prstGeom>
          <a:solidFill>
            <a:srgbClr val="FAD3E6"/>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2" name="标题 1"/>
          <p:cNvSpPr>
            <a:spLocks noGrp="1"/>
          </p:cNvSpPr>
          <p:nvPr>
            <p:ph type="title"/>
          </p:nvPr>
        </p:nvSpPr>
        <p:spPr>
          <a:xfrm>
            <a:off x="1087200" y="457200"/>
            <a:ext cx="6912000" cy="493200"/>
          </a:xfrm>
        </p:spPr>
        <p:txBody>
          <a:bodyPr/>
          <a:lstStyle>
            <a:lvl1pPr>
              <a:defRPr sz="2800" b="0">
                <a:solidFill>
                  <a:schemeClr val="accent1"/>
                </a:solidFill>
              </a:defRPr>
            </a:lvl1pPr>
          </a:lstStyle>
          <a:p>
            <a:r>
              <a:rPr lang="zh-CN" altLang="en-US" noProof="1" smtClean="0"/>
              <a:t>单击此处编辑母版标题样式</a:t>
            </a:r>
            <a:endParaRPr lang="zh-CN" altLang="en-US" noProof="1"/>
          </a:p>
        </p:txBody>
      </p:sp>
      <p:sp>
        <p:nvSpPr>
          <p:cNvPr id="11" name="日期占位符 2"/>
          <p:cNvSpPr>
            <a:spLocks noGrp="1"/>
          </p:cNvSpPr>
          <p:nvPr>
            <p:ph type="dt" sz="half" idx="10"/>
          </p:nvPr>
        </p:nvSpPr>
        <p:spPr/>
        <p:txBody>
          <a:bodyPr/>
          <a:lstStyle>
            <a:lvl1pPr>
              <a:buFontTx/>
              <a:buNone/>
              <a:defRPr/>
            </a:lvl1pPr>
          </a:lstStyle>
          <a:p>
            <a:pPr>
              <a:defRPr/>
            </a:pPr>
            <a:fld id="{344790E6-C7CF-49F6-829E-A1C0649BFE7D}" type="datetimeFigureOut">
              <a:rPr lang="en-US"/>
              <a:pPr>
                <a:defRPr/>
              </a:pPr>
              <a:t>12/27/2017</a:t>
            </a:fld>
            <a:endParaRPr lang="en-US" altLang="en-US" noProof="1"/>
          </a:p>
        </p:txBody>
      </p:sp>
      <p:sp>
        <p:nvSpPr>
          <p:cNvPr id="12" name="页脚占位符 4"/>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3" name="灯片编号占位符 5"/>
          <p:cNvSpPr>
            <a:spLocks noGrp="1"/>
          </p:cNvSpPr>
          <p:nvPr>
            <p:ph type="sldNum" sz="quarter" idx="12"/>
          </p:nvPr>
        </p:nvSpPr>
        <p:spPr/>
        <p:txBody>
          <a:bodyPr/>
          <a:lstStyle>
            <a:lvl1pPr fontAlgn="auto">
              <a:spcBef>
                <a:spcPts val="0"/>
              </a:spcBef>
              <a:spcAft>
                <a:spcPts val="0"/>
              </a:spcAft>
              <a:buFontTx/>
              <a:buNone/>
              <a:defRPr/>
            </a:lvl1pPr>
          </a:lstStyle>
          <a:p>
            <a:pPr>
              <a:defRPr/>
            </a:pPr>
            <a:fld id="{435C9165-6D06-4F13-B1D6-F1B9514DD844}"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grpSp>
        <p:nvGrpSpPr>
          <p:cNvPr id="4" name="组合 32"/>
          <p:cNvGrpSpPr>
            <a:grpSpLocks/>
          </p:cNvGrpSpPr>
          <p:nvPr/>
        </p:nvGrpSpPr>
        <p:grpSpPr bwMode="auto">
          <a:xfrm>
            <a:off x="0" y="3810000"/>
            <a:ext cx="9144000" cy="3074988"/>
            <a:chOff x="0" y="0"/>
            <a:chExt cx="9144000" cy="3075384"/>
          </a:xfrm>
        </p:grpSpPr>
        <p:pic>
          <p:nvPicPr>
            <p:cNvPr id="5"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6" name="矩形 31"/>
            <p:cNvGrpSpPr>
              <a:grpSpLocks/>
            </p:cNvGrpSpPr>
            <p:nvPr/>
          </p:nvGrpSpPr>
          <p:grpSpPr bwMode="auto">
            <a:xfrm>
              <a:off x="0" y="0"/>
              <a:ext cx="9144000" cy="2194560"/>
              <a:chOff x="0" y="0"/>
              <a:chExt cx="9144000" cy="2194560"/>
            </a:xfrm>
          </p:grpSpPr>
          <p:pic>
            <p:nvPicPr>
              <p:cNvPr id="7"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8"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竖排标题 1"/>
          <p:cNvSpPr>
            <a:spLocks noGrp="1"/>
          </p:cNvSpPr>
          <p:nvPr>
            <p:ph type="title" orient="vert"/>
          </p:nvPr>
        </p:nvSpPr>
        <p:spPr>
          <a:xfrm>
            <a:off x="7541602" y="234950"/>
            <a:ext cx="1250706" cy="598328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539263" y="234950"/>
            <a:ext cx="6849940" cy="598328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 name="日期占位符 1"/>
          <p:cNvSpPr>
            <a:spLocks noGrp="1"/>
          </p:cNvSpPr>
          <p:nvPr>
            <p:ph type="dt" sz="half" idx="10"/>
          </p:nvPr>
        </p:nvSpPr>
        <p:spPr/>
        <p:txBody>
          <a:bodyPr/>
          <a:lstStyle>
            <a:lvl1pPr>
              <a:buFontTx/>
              <a:buNone/>
              <a:defRPr/>
            </a:lvl1pPr>
          </a:lstStyle>
          <a:p>
            <a:pPr>
              <a:defRPr/>
            </a:pPr>
            <a:fld id="{2E802A01-53AC-4291-BC11-4BB6C7E55618}"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5FBEC532-ECF1-4A92-8AA1-0357B21BF77B}"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grpSp>
        <p:nvGrpSpPr>
          <p:cNvPr id="2" name="组合 32"/>
          <p:cNvGrpSpPr>
            <a:grpSpLocks/>
          </p:cNvGrpSpPr>
          <p:nvPr/>
        </p:nvGrpSpPr>
        <p:grpSpPr bwMode="auto">
          <a:xfrm>
            <a:off x="0" y="3810000"/>
            <a:ext cx="9144000" cy="3074988"/>
            <a:chOff x="0" y="0"/>
            <a:chExt cx="9144000" cy="3075384"/>
          </a:xfrm>
        </p:grpSpPr>
        <p:pic>
          <p:nvPicPr>
            <p:cNvPr id="3"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4" name="矩形 31"/>
            <p:cNvGrpSpPr>
              <a:grpSpLocks/>
            </p:cNvGrpSpPr>
            <p:nvPr/>
          </p:nvGrpSpPr>
          <p:grpSpPr bwMode="auto">
            <a:xfrm>
              <a:off x="0" y="0"/>
              <a:ext cx="9144000" cy="2194560"/>
              <a:chOff x="0" y="0"/>
              <a:chExt cx="9144000" cy="2194560"/>
            </a:xfrm>
          </p:grpSpPr>
          <p:pic>
            <p:nvPicPr>
              <p:cNvPr id="5"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6"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7" name="日期占位符 1"/>
          <p:cNvSpPr>
            <a:spLocks noGrp="1"/>
          </p:cNvSpPr>
          <p:nvPr>
            <p:ph type="dt" sz="half" idx="10"/>
          </p:nvPr>
        </p:nvSpPr>
        <p:spPr/>
        <p:txBody>
          <a:bodyPr/>
          <a:lstStyle>
            <a:lvl1pPr>
              <a:buFontTx/>
              <a:buNone/>
              <a:defRPr/>
            </a:lvl1pPr>
          </a:lstStyle>
          <a:p>
            <a:pPr>
              <a:defRPr/>
            </a:pPr>
            <a:fld id="{72DAD1EA-9176-43C8-87CB-3926A02E2846}" type="datetimeFigureOut">
              <a:rPr lang="en-US"/>
              <a:pPr>
                <a:defRPr/>
              </a:pPr>
              <a:t>12/27/2017</a:t>
            </a:fld>
            <a:endParaRPr lang="en-US" altLang="en-US" noProof="1"/>
          </a:p>
        </p:txBody>
      </p:sp>
      <p:sp>
        <p:nvSpPr>
          <p:cNvPr id="8"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9"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F40D78DB-7242-4A78-8151-15C308A74570}"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Rot="1" noChangeArrowheads="1"/>
          </p:cNvSpPr>
          <p:nvPr>
            <p:ph type="ctrTitle"/>
          </p:nvPr>
        </p:nvSpPr>
        <p:spPr>
          <a:xfrm>
            <a:off x="3962400" y="1066800"/>
            <a:ext cx="4648200" cy="1981200"/>
          </a:xfrm>
        </p:spPr>
        <p:txBody>
          <a:bodyPr/>
          <a:lstStyle>
            <a:lvl1pPr>
              <a:defRPr/>
            </a:lvl1pPr>
          </a:lstStyle>
          <a:p>
            <a:r>
              <a:rPr lang="zh-CN" altLang="en-US"/>
              <a:t>单击此处编辑母版标题样式</a:t>
            </a:r>
          </a:p>
        </p:txBody>
      </p:sp>
      <p:sp>
        <p:nvSpPr>
          <p:cNvPr id="73731" name="Rectangle 3"/>
          <p:cNvSpPr>
            <a:spLocks noGrp="1" noRot="1" noChangeArrowheads="1"/>
          </p:cNvSpPr>
          <p:nvPr>
            <p:ph type="subTitle" idx="1"/>
          </p:nvPr>
        </p:nvSpPr>
        <p:spPr>
          <a:xfrm>
            <a:off x="3962400" y="3657600"/>
            <a:ext cx="4572000" cy="1676400"/>
          </a:xfrm>
        </p:spPr>
        <p:txBody>
          <a:bodyPr/>
          <a:lstStyle>
            <a:lvl1pPr marL="0" indent="0" algn="ctr">
              <a:buFont typeface="Wingdings" panose="05000000000000000000" pitchFamily="2" charset="2"/>
              <a:buNone/>
              <a:defRPr/>
            </a:lvl1pPr>
          </a:lstStyle>
          <a:p>
            <a:r>
              <a:rPr lang="zh-CN" altLang="en-US"/>
              <a:t>单击此处编辑母版副标题样式</a:t>
            </a:r>
          </a:p>
        </p:txBody>
      </p:sp>
      <p:sp>
        <p:nvSpPr>
          <p:cNvPr id="4" name="Rectangle 4"/>
          <p:cNvSpPr>
            <a:spLocks noGrp="1" noChangeArrowheads="1"/>
          </p:cNvSpPr>
          <p:nvPr>
            <p:ph type="dt" sz="half" idx="10"/>
          </p:nvPr>
        </p:nvSpPr>
        <p:spPr>
          <a:xfrm>
            <a:off x="301625" y="6076950"/>
            <a:ext cx="2289175" cy="476250"/>
          </a:xfrm>
        </p:spPr>
        <p:txBody>
          <a:bodyPr/>
          <a:lstStyle>
            <a:lvl1pPr fontAlgn="auto">
              <a:spcBef>
                <a:spcPts val="0"/>
              </a:spcBef>
              <a:spcAft>
                <a:spcPts val="0"/>
              </a:spcAft>
              <a:defRPr/>
            </a:lvl1pPr>
          </a:lstStyle>
          <a:p>
            <a:pPr>
              <a:defRPr/>
            </a:pPr>
            <a:endParaRPr lang="en-US" altLang="zh-CN"/>
          </a:p>
        </p:txBody>
      </p:sp>
      <p:sp>
        <p:nvSpPr>
          <p:cNvPr id="5" name="Rectangle 5"/>
          <p:cNvSpPr>
            <a:spLocks noGrp="1" noChangeArrowheads="1"/>
          </p:cNvSpPr>
          <p:nvPr>
            <p:ph type="ftr" sz="quarter" idx="11"/>
          </p:nvPr>
        </p:nvSpPr>
        <p:spPr>
          <a:xfrm>
            <a:off x="3124200" y="6076950"/>
            <a:ext cx="2895600" cy="476250"/>
          </a:xfrm>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a:xfrm>
            <a:off x="6553200" y="6076950"/>
            <a:ext cx="2289175" cy="476250"/>
          </a:xfrm>
        </p:spPr>
        <p:txBody>
          <a:bodyPr/>
          <a:lstStyle>
            <a:lvl1pPr fontAlgn="auto">
              <a:spcBef>
                <a:spcPts val="0"/>
              </a:spcBef>
              <a:spcAft>
                <a:spcPts val="0"/>
              </a:spcAft>
              <a:defRPr/>
            </a:lvl1pPr>
          </a:lstStyle>
          <a:p>
            <a:pPr>
              <a:defRPr/>
            </a:pPr>
            <a:fld id="{3EA23C79-EC0B-4230-8F0E-FB0ADEABADE4}"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燕尾形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solidFill>
                <a:prstClr val="white"/>
              </a:solidFill>
            </a:endParaRPr>
          </a:p>
        </p:txBody>
      </p:sp>
      <p:sp>
        <p:nvSpPr>
          <p:cNvPr id="5" name="燕尾形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solidFill>
                <a:prstClr val="white"/>
              </a:solidFill>
            </a:endParaRPr>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6" name="日期占位符 3"/>
          <p:cNvSpPr>
            <a:spLocks noGrp="1"/>
          </p:cNvSpPr>
          <p:nvPr>
            <p:ph type="dt" sz="half" idx="10"/>
          </p:nvPr>
        </p:nvSpPr>
        <p:spPr/>
        <p:txBody>
          <a:bodyPr/>
          <a:lstStyle>
            <a:lvl1pPr fontAlgn="auto">
              <a:spcBef>
                <a:spcPts val="0"/>
              </a:spcBef>
              <a:spcAft>
                <a:spcPts val="0"/>
              </a:spcAft>
              <a:defRPr>
                <a:solidFill>
                  <a:prstClr val="white"/>
                </a:solidFill>
                <a:ea typeface="+mn-ea"/>
              </a:defRPr>
            </a:lvl1pPr>
          </a:lstStyle>
          <a:p>
            <a:pPr>
              <a:defRPr/>
            </a:pPr>
            <a:endParaRPr lang="zh-CN" altLang="zh-CN"/>
          </a:p>
        </p:txBody>
      </p:sp>
      <p:sp>
        <p:nvSpPr>
          <p:cNvPr id="7" name="页脚占位符 4"/>
          <p:cNvSpPr>
            <a:spLocks noGrp="1"/>
          </p:cNvSpPr>
          <p:nvPr>
            <p:ph type="ftr" sz="quarter" idx="11"/>
          </p:nvPr>
        </p:nvSpPr>
        <p:spPr/>
        <p:txBody>
          <a:bodyPr/>
          <a:lstStyle>
            <a:lvl1pPr fontAlgn="auto">
              <a:spcBef>
                <a:spcPts val="0"/>
              </a:spcBef>
              <a:spcAft>
                <a:spcPts val="0"/>
              </a:spcAft>
              <a:defRPr>
                <a:solidFill>
                  <a:prstClr val="white"/>
                </a:solidFill>
                <a:ea typeface="+mn-ea"/>
              </a:defRPr>
            </a:lvl1pPr>
          </a:lstStyle>
          <a:p>
            <a:pPr>
              <a:defRPr/>
            </a:pPr>
            <a:endParaRPr lang="zh-CN" altLang="zh-CN"/>
          </a:p>
        </p:txBody>
      </p:sp>
      <p:sp>
        <p:nvSpPr>
          <p:cNvPr id="8" name="灯片编号占位符 5"/>
          <p:cNvSpPr>
            <a:spLocks noGrp="1"/>
          </p:cNvSpPr>
          <p:nvPr>
            <p:ph type="sldNum" sz="quarter" idx="12"/>
          </p:nvPr>
        </p:nvSpPr>
        <p:spPr/>
        <p:txBody>
          <a:bodyPr/>
          <a:lstStyle>
            <a:lvl1pPr fontAlgn="auto">
              <a:spcBef>
                <a:spcPts val="0"/>
              </a:spcBef>
              <a:spcAft>
                <a:spcPts val="0"/>
              </a:spcAft>
              <a:defRPr>
                <a:solidFill>
                  <a:prstClr val="white"/>
                </a:solidFill>
                <a:ea typeface="+mn-ea"/>
              </a:defRPr>
            </a:lvl1pPr>
          </a:lstStyle>
          <a:p>
            <a:pPr>
              <a:defRPr/>
            </a:pPr>
            <a:fld id="{2A3D1851-3DC0-4544-93F0-214A044A16F9}" type="slidenum">
              <a:rPr lang="zh-CN" altLang="zh-CN"/>
              <a:pPr>
                <a:defRPr/>
              </a:pPr>
              <a:t>‹#›</a:t>
            </a:fld>
            <a:endParaRPr lang="zh-CN"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6538091-9990-43BC-966B-2CABC805C41E}" type="slidenum">
              <a:rPr lang="en-US" altLang="zh-CN"/>
              <a:pPr>
                <a:defRPr/>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D77AE77-0089-4D86-9F5F-7C2D142B0786}" type="slidenum">
              <a:rPr lang="en-US" altLang="zh-CN"/>
              <a:pPr>
                <a:defRPr/>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981200"/>
            <a:ext cx="4194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1375" y="1981200"/>
            <a:ext cx="4194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DCB1CB8-666E-49A7-A68E-9592B3AFBE20}" type="slidenum">
              <a:rPr lang="en-US" altLang="zh-CN"/>
              <a:pPr>
                <a:defRPr/>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7C09A8C-C8C4-4043-A206-7DB5CFC001FE}" type="slidenum">
              <a:rPr lang="en-US" altLang="zh-CN"/>
              <a:pPr>
                <a:defRPr/>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D21F982-EE08-4298-BF8C-D597BCED11D9}" type="slidenum">
              <a:rPr lang="en-US" altLang="zh-CN"/>
              <a:pPr>
                <a:defRPr/>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C65DE41-CA8B-462F-9756-E799912A4D21}" type="slidenum">
              <a:rPr lang="en-US" altLang="zh-CN"/>
              <a:pPr>
                <a:defRPr/>
              </a:pPr>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E7747FE-0EAA-4F79-9F5E-C4086E51B017}" type="slidenum">
              <a:rPr lang="en-US" altLang="zh-CN"/>
              <a:pPr>
                <a:defRPr/>
              </a:pPr>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DFA8C48-7B06-4270-BF71-60B2C01A8B3D}" type="slidenum">
              <a:rPr lang="en-US" altLang="zh-CN"/>
              <a:pPr>
                <a:defRPr/>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5810512-D67A-4B44-937B-BAF5CF799EED}" type="slidenum">
              <a:rPr lang="en-US" altLang="zh-CN"/>
              <a:pPr>
                <a:defRPr/>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0363" y="685800"/>
            <a:ext cx="2135187"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685800"/>
            <a:ext cx="6256338" cy="5181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F9C549A-AF89-4FD1-A431-A35BA7A96C93}"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标题 7"/>
          <p:cNvSpPr>
            <a:spLocks noGrp="1"/>
          </p:cNvSpPr>
          <p:nvPr>
            <p:ph type="title"/>
          </p:nvPr>
        </p:nvSpPr>
        <p:spPr/>
        <p:txBody>
          <a:bodyPr rtlCol="0"/>
          <a:lstStyle/>
          <a:p>
            <a:r>
              <a:rPr lang="zh-CN" altLang="en-US" smtClean="0"/>
              <a:t>单击此处编辑母版标题样式</a:t>
            </a:r>
            <a:endParaRPr lang="en-US"/>
          </a:p>
        </p:txBody>
      </p:sp>
      <p:sp>
        <p:nvSpPr>
          <p:cNvPr id="5" name="日期占位符 4"/>
          <p:cNvSpPr>
            <a:spLocks noGrp="1"/>
          </p:cNvSpPr>
          <p:nvPr>
            <p:ph type="dt" sz="half" idx="10"/>
          </p:nvPr>
        </p:nvSpPr>
        <p:spPr/>
        <p:txBody>
          <a:bodyPr/>
          <a:lstStyle>
            <a:lvl1pPr fontAlgn="auto">
              <a:spcBef>
                <a:spcPts val="0"/>
              </a:spcBef>
              <a:spcAft>
                <a:spcPts val="0"/>
              </a:spcAft>
              <a:defRPr>
                <a:solidFill>
                  <a:prstClr val="white"/>
                </a:solidFill>
                <a:ea typeface="+mn-ea"/>
              </a:defRPr>
            </a:lvl1pPr>
          </a:lstStyle>
          <a:p>
            <a:pPr>
              <a:defRPr/>
            </a:pPr>
            <a:endParaRPr lang="zh-CN" altLang="zh-CN"/>
          </a:p>
        </p:txBody>
      </p:sp>
      <p:sp>
        <p:nvSpPr>
          <p:cNvPr id="6" name="页脚占位符 5"/>
          <p:cNvSpPr>
            <a:spLocks noGrp="1"/>
          </p:cNvSpPr>
          <p:nvPr>
            <p:ph type="ftr" sz="quarter" idx="11"/>
          </p:nvPr>
        </p:nvSpPr>
        <p:spPr/>
        <p:txBody>
          <a:bodyPr/>
          <a:lstStyle>
            <a:lvl1pPr fontAlgn="auto">
              <a:spcBef>
                <a:spcPts val="0"/>
              </a:spcBef>
              <a:spcAft>
                <a:spcPts val="0"/>
              </a:spcAft>
              <a:defRPr>
                <a:solidFill>
                  <a:prstClr val="white"/>
                </a:solidFill>
                <a:ea typeface="+mn-ea"/>
              </a:defRPr>
            </a:lvl1pPr>
          </a:lstStyle>
          <a:p>
            <a:pPr>
              <a:defRPr/>
            </a:pPr>
            <a:endParaRPr lang="zh-CN" altLang="zh-CN"/>
          </a:p>
        </p:txBody>
      </p:sp>
      <p:sp>
        <p:nvSpPr>
          <p:cNvPr id="7" name="灯片编号占位符 6"/>
          <p:cNvSpPr>
            <a:spLocks noGrp="1"/>
          </p:cNvSpPr>
          <p:nvPr>
            <p:ph type="sldNum" sz="quarter" idx="12"/>
          </p:nvPr>
        </p:nvSpPr>
        <p:spPr/>
        <p:txBody>
          <a:bodyPr/>
          <a:lstStyle>
            <a:lvl1pPr fontAlgn="auto">
              <a:spcBef>
                <a:spcPts val="0"/>
              </a:spcBef>
              <a:spcAft>
                <a:spcPts val="0"/>
              </a:spcAft>
              <a:defRPr>
                <a:solidFill>
                  <a:prstClr val="white"/>
                </a:solidFill>
                <a:ea typeface="+mn-ea"/>
              </a:defRPr>
            </a:lvl1pPr>
          </a:lstStyle>
          <a:p>
            <a:pPr>
              <a:defRPr/>
            </a:pPr>
            <a:fld id="{AD62DCCD-AD54-464C-BB6D-9F7F84608B0D}" type="slidenum">
              <a:rPr lang="zh-CN" altLang="zh-CN"/>
              <a:pPr>
                <a:defRPr/>
              </a:pPr>
              <a:t>‹#›</a:t>
            </a:fld>
            <a:endParaRPr lang="zh-CN"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858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4800" y="1981200"/>
            <a:ext cx="4194175"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1375" y="1981200"/>
            <a:ext cx="4194175"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A58EE52-3203-4384-9984-2622200EABBF}" type="slidenum">
              <a:rPr lang="en-US" altLang="zh-CN"/>
              <a:pPr>
                <a:defRPr/>
              </a:pPr>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01625" y="685800"/>
            <a:ext cx="854075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04800" y="1981200"/>
            <a:ext cx="8540750" cy="3886200"/>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2EB152A-11BB-4F04-B25A-56F882D3A546}" type="slidenum">
              <a:rPr lang="en-US" altLang="zh-CN"/>
              <a:pPr>
                <a:defRPr/>
              </a:pPr>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4" name="直角三角形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ts val="0"/>
              </a:spcBef>
              <a:spcAft>
                <a:spcPts val="0"/>
              </a:spcAft>
              <a:defRPr/>
            </a:pPr>
            <a:endParaRPr lang="en-US" sz="1800">
              <a:solidFill>
                <a:prstClr val="white"/>
              </a:solidFill>
            </a:endParaRPr>
          </a:p>
        </p:txBody>
      </p:sp>
      <p:grpSp>
        <p:nvGrpSpPr>
          <p:cNvPr id="5" name="组合 15"/>
          <p:cNvGrpSpPr>
            <a:grpSpLocks/>
          </p:cNvGrpSpPr>
          <p:nvPr/>
        </p:nvGrpSpPr>
        <p:grpSpPr bwMode="auto">
          <a:xfrm>
            <a:off x="-3175" y="4953000"/>
            <a:ext cx="9147175" cy="1911350"/>
            <a:chOff x="-3765" y="4832896"/>
            <a:chExt cx="9147765" cy="2032192"/>
          </a:xfrm>
        </p:grpSpPr>
        <p:sp>
          <p:nvSpPr>
            <p:cNvPr id="6" name="任意多边形 16"/>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black"/>
                </a:solidFill>
                <a:latin typeface="+mn-lt"/>
                <a:ea typeface="黑体" panose="02010609060101010101" pitchFamily="49" charset="-122"/>
              </a:endParaRPr>
            </a:p>
          </p:txBody>
        </p:sp>
        <p:sp>
          <p:nvSpPr>
            <p:cNvPr id="7" name="任意多边形 6"/>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black"/>
                </a:solidFill>
                <a:latin typeface="+mn-lt"/>
                <a:ea typeface="黑体" panose="02010609060101010101" pitchFamily="49" charset="-122"/>
              </a:endParaRPr>
            </a:p>
          </p:txBody>
        </p:sp>
        <p:sp>
          <p:nvSpPr>
            <p:cNvPr id="8" name="任意多边形 7"/>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spcBef>
                  <a:spcPts val="0"/>
                </a:spcBef>
                <a:spcAft>
                  <a:spcPts val="0"/>
                </a:spcAft>
                <a:defRPr/>
              </a:pPr>
              <a:endParaRPr lang="en-US" sz="1800">
                <a:solidFill>
                  <a:prstClr val="white"/>
                </a:solidFill>
              </a:endParaRPr>
            </a:p>
          </p:txBody>
        </p:sp>
        <p:cxnSp>
          <p:nvCxnSpPr>
            <p:cNvPr id="10" name="直接连接符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zh-CN" altLang="en-US" noProof="1" smtClean="0"/>
              <a:t>单击此处编辑母版标题样式</a:t>
            </a:r>
            <a:endParaRPr lang="en-US" noProof="1"/>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noProof="1" smtClean="0"/>
              <a:t>单击此处编辑母版副标题样式</a:t>
            </a:r>
            <a:endParaRPr lang="en-US" noProof="1"/>
          </a:p>
        </p:txBody>
      </p:sp>
      <p:sp>
        <p:nvSpPr>
          <p:cNvPr id="11" name="日期占位符 29"/>
          <p:cNvSpPr>
            <a:spLocks noGrp="1"/>
          </p:cNvSpPr>
          <p:nvPr>
            <p:ph type="dt" sz="half" idx="10"/>
          </p:nvPr>
        </p:nvSpPr>
        <p:spPr/>
        <p:txBody>
          <a:bodyPr/>
          <a:lstStyle>
            <a:lvl1pPr fontAlgn="auto">
              <a:defRPr>
                <a:solidFill>
                  <a:srgbClr val="FFFFFF"/>
                </a:solidFill>
              </a:defRPr>
            </a:lvl1pPr>
          </a:lstStyle>
          <a:p>
            <a:pPr>
              <a:defRPr/>
            </a:pPr>
            <a:fld id="{AE170857-2550-447A-AFEC-46C74906277F}" type="datetimeFigureOut">
              <a:rPr lang="zh-CN" altLang="en-US"/>
              <a:pPr>
                <a:defRPr/>
              </a:pPr>
              <a:t>2017/12/27</a:t>
            </a:fld>
            <a:endParaRPr lang="zh-CN" altLang="en-US"/>
          </a:p>
        </p:txBody>
      </p:sp>
      <p:sp>
        <p:nvSpPr>
          <p:cNvPr id="12" name="页脚占位符 18"/>
          <p:cNvSpPr>
            <a:spLocks noGrp="1"/>
          </p:cNvSpPr>
          <p:nvPr>
            <p:ph type="ftr" sz="quarter" idx="11"/>
          </p:nvPr>
        </p:nvSpPr>
        <p:spPr/>
        <p:txBody>
          <a:bodyPr/>
          <a:lstStyle>
            <a:lvl1pPr fontAlgn="auto">
              <a:defRPr>
                <a:solidFill>
                  <a:srgbClr val="2DA2BF">
                    <a:tint val="20000"/>
                  </a:srgbClr>
                </a:solidFill>
              </a:defRPr>
            </a:lvl1pPr>
          </a:lstStyle>
          <a:p>
            <a:pPr>
              <a:defRPr/>
            </a:pPr>
            <a:endParaRPr lang="zh-CN" altLang="en-US"/>
          </a:p>
        </p:txBody>
      </p:sp>
      <p:sp>
        <p:nvSpPr>
          <p:cNvPr id="13" name="灯片编号占位符 26"/>
          <p:cNvSpPr>
            <a:spLocks noGrp="1"/>
          </p:cNvSpPr>
          <p:nvPr>
            <p:ph type="sldNum" sz="quarter" idx="12"/>
          </p:nvPr>
        </p:nvSpPr>
        <p:spPr/>
        <p:txBody>
          <a:bodyPr/>
          <a:lstStyle>
            <a:lvl1pPr fontAlgn="auto">
              <a:spcBef>
                <a:spcPts val="0"/>
              </a:spcBef>
              <a:spcAft>
                <a:spcPts val="0"/>
              </a:spcAft>
              <a:buFontTx/>
              <a:buNone/>
              <a:defRPr>
                <a:solidFill>
                  <a:srgbClr val="FFFFFF"/>
                </a:solidFill>
              </a:defRPr>
            </a:lvl1pPr>
          </a:lstStyle>
          <a:p>
            <a:pPr>
              <a:defRPr/>
            </a:pPr>
            <a:fld id="{74EB2789-75CE-4FA8-B3C3-B99DE7FFE9F4}" type="slidenum">
              <a:rPr lang="zh-CN" altLang="en-US"/>
              <a:pPr>
                <a:defRPr/>
              </a:pPr>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7" name="标题 6"/>
          <p:cNvSpPr>
            <a:spLocks noGrp="1"/>
          </p:cNvSpPr>
          <p:nvPr>
            <p:ph type="title"/>
          </p:nvPr>
        </p:nvSpPr>
        <p:spPr/>
        <p:txBody>
          <a:bodyPr rtlCol="0"/>
          <a:lstStyle/>
          <a:p>
            <a:r>
              <a:rPr lang="zh-CN" altLang="en-US" noProof="1" smtClean="0"/>
              <a:t>单击此处编辑母版标题样式</a:t>
            </a:r>
            <a:endParaRPr lang="en-US" noProof="1"/>
          </a:p>
        </p:txBody>
      </p:sp>
      <p:sp>
        <p:nvSpPr>
          <p:cNvPr id="4" name="日期占位符 9"/>
          <p:cNvSpPr>
            <a:spLocks noGrp="1"/>
          </p:cNvSpPr>
          <p:nvPr>
            <p:ph type="dt" sz="half" idx="10"/>
          </p:nvPr>
        </p:nvSpPr>
        <p:spPr/>
        <p:txBody>
          <a:bodyPr/>
          <a:lstStyle>
            <a:lvl1pPr fontAlgn="auto">
              <a:defRPr/>
            </a:lvl1pPr>
          </a:lstStyle>
          <a:p>
            <a:pPr>
              <a:defRPr/>
            </a:pPr>
            <a:fld id="{A4DAB286-80C2-4E66-89FE-2197BEE433D6}" type="datetimeFigureOut">
              <a:rPr lang="zh-CN" altLang="en-US"/>
              <a:pPr>
                <a:defRPr/>
              </a:pPr>
              <a:t>2017/12/27</a:t>
            </a:fld>
            <a:endParaRPr lang="zh-CN" altLang="en-US"/>
          </a:p>
        </p:txBody>
      </p:sp>
      <p:sp>
        <p:nvSpPr>
          <p:cNvPr id="5" name="页脚占位符 21"/>
          <p:cNvSpPr>
            <a:spLocks noGrp="1"/>
          </p:cNvSpPr>
          <p:nvPr>
            <p:ph type="ftr" sz="quarter" idx="11"/>
          </p:nvPr>
        </p:nvSpPr>
        <p:spPr/>
        <p:txBody>
          <a:bodyPr/>
          <a:lstStyle>
            <a:lvl1pPr fontAlgn="auto">
              <a:defRPr/>
            </a:lvl1pPr>
          </a:lstStyle>
          <a:p>
            <a:pPr>
              <a:defRPr/>
            </a:pPr>
            <a:endParaRPr lang="zh-CN" altLang="en-US"/>
          </a:p>
        </p:txBody>
      </p:sp>
      <p:sp>
        <p:nvSpPr>
          <p:cNvPr id="6" name="灯片编号占位符 17"/>
          <p:cNvSpPr>
            <a:spLocks noGrp="1"/>
          </p:cNvSpPr>
          <p:nvPr>
            <p:ph type="sldNum" sz="quarter" idx="12"/>
          </p:nvPr>
        </p:nvSpPr>
        <p:spPr/>
        <p:txBody>
          <a:bodyPr/>
          <a:lstStyle>
            <a:lvl1pPr fontAlgn="auto">
              <a:spcBef>
                <a:spcPts val="0"/>
              </a:spcBef>
              <a:spcAft>
                <a:spcPts val="0"/>
              </a:spcAft>
              <a:buFontTx/>
              <a:buNone/>
              <a:defRPr/>
            </a:lvl1pPr>
          </a:lstStyle>
          <a:p>
            <a:pPr>
              <a:defRPr/>
            </a:pPr>
            <a:fld id="{8ABF9C5C-5639-4E97-B08A-130C1A870348}" type="slidenum">
              <a:rPr lang="zh-CN" altLang="en-US"/>
              <a:pPr>
                <a:defRPr/>
              </a:pPr>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燕尾形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spcBef>
                <a:spcPts val="0"/>
              </a:spcBef>
              <a:spcAft>
                <a:spcPts val="0"/>
              </a:spcAft>
              <a:defRPr/>
            </a:pPr>
            <a:endParaRPr lang="en-US" sz="1800">
              <a:solidFill>
                <a:prstClr val="white"/>
              </a:solidFill>
            </a:endParaRPr>
          </a:p>
        </p:txBody>
      </p:sp>
      <p:sp>
        <p:nvSpPr>
          <p:cNvPr id="5" name="燕尾形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spcBef>
                <a:spcPts val="0"/>
              </a:spcBef>
              <a:spcAft>
                <a:spcPts val="0"/>
              </a:spcAft>
              <a:defRPr/>
            </a:pPr>
            <a:endParaRPr lang="en-US" sz="1800">
              <a:solidFill>
                <a:prstClr val="white"/>
              </a:solidFill>
            </a:endParaRPr>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zh-CN" altLang="en-US" noProof="1" smtClean="0"/>
              <a:t>单击此处编辑母版标题样式</a:t>
            </a:r>
            <a:endParaRPr lang="en-US" noProof="1"/>
          </a:p>
        </p:txBody>
      </p:sp>
      <p:sp>
        <p:nvSpPr>
          <p:cNvPr id="3" name="文本占位符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noProof="1" smtClean="0"/>
              <a:t>单击此处编辑母版文本样式</a:t>
            </a:r>
          </a:p>
        </p:txBody>
      </p:sp>
      <p:sp>
        <p:nvSpPr>
          <p:cNvPr id="6" name="日期占位符 3"/>
          <p:cNvSpPr>
            <a:spLocks noGrp="1"/>
          </p:cNvSpPr>
          <p:nvPr>
            <p:ph type="dt" sz="half" idx="10"/>
          </p:nvPr>
        </p:nvSpPr>
        <p:spPr/>
        <p:txBody>
          <a:bodyPr/>
          <a:lstStyle>
            <a:lvl1pPr fontAlgn="auto">
              <a:defRPr>
                <a:solidFill>
                  <a:prstClr val="white"/>
                </a:solidFill>
              </a:defRPr>
            </a:lvl1pPr>
          </a:lstStyle>
          <a:p>
            <a:pPr>
              <a:defRPr/>
            </a:pPr>
            <a:fld id="{219A291B-F41C-4B97-BE73-2880D39B4026}" type="datetimeFigureOut">
              <a:rPr lang="zh-CN" altLang="en-US"/>
              <a:pPr>
                <a:defRPr/>
              </a:pPr>
              <a:t>2017/12/27</a:t>
            </a:fld>
            <a:endParaRPr lang="zh-CN" altLang="en-US"/>
          </a:p>
        </p:txBody>
      </p:sp>
      <p:sp>
        <p:nvSpPr>
          <p:cNvPr id="7" name="页脚占位符 4"/>
          <p:cNvSpPr>
            <a:spLocks noGrp="1"/>
          </p:cNvSpPr>
          <p:nvPr>
            <p:ph type="ftr" sz="quarter" idx="11"/>
          </p:nvPr>
        </p:nvSpPr>
        <p:spPr/>
        <p:txBody>
          <a:bodyPr/>
          <a:lstStyle>
            <a:lvl1pPr fontAlgn="auto">
              <a:defRPr>
                <a:solidFill>
                  <a:prstClr val="white"/>
                </a:solidFill>
              </a:defRPr>
            </a:lvl1pPr>
          </a:lstStyle>
          <a:p>
            <a:pPr>
              <a:defRPr/>
            </a:pPr>
            <a:endParaRPr lang="zh-CN" altLang="en-US"/>
          </a:p>
        </p:txBody>
      </p:sp>
      <p:sp>
        <p:nvSpPr>
          <p:cNvPr id="8" name="灯片编号占位符 5"/>
          <p:cNvSpPr>
            <a:spLocks noGrp="1"/>
          </p:cNvSpPr>
          <p:nvPr>
            <p:ph type="sldNum" sz="quarter" idx="12"/>
          </p:nvPr>
        </p:nvSpPr>
        <p:spPr/>
        <p:txBody>
          <a:bodyPr/>
          <a:lstStyle>
            <a:lvl1pPr fontAlgn="auto">
              <a:spcBef>
                <a:spcPts val="0"/>
              </a:spcBef>
              <a:spcAft>
                <a:spcPts val="0"/>
              </a:spcAft>
              <a:buFontTx/>
              <a:buNone/>
              <a:defRPr>
                <a:solidFill>
                  <a:prstClr val="white"/>
                </a:solidFill>
              </a:defRPr>
            </a:lvl1pPr>
          </a:lstStyle>
          <a:p>
            <a:pPr>
              <a:defRPr/>
            </a:pPr>
            <a:fld id="{8B787186-D46C-4004-80BB-2E53224419DD}"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8" name="标题 7"/>
          <p:cNvSpPr>
            <a:spLocks noGrp="1"/>
          </p:cNvSpPr>
          <p:nvPr>
            <p:ph type="title"/>
          </p:nvPr>
        </p:nvSpPr>
        <p:spPr/>
        <p:txBody>
          <a:bodyPr rtlCol="0"/>
          <a:lstStyle/>
          <a:p>
            <a:r>
              <a:rPr lang="zh-CN" altLang="en-US" noProof="1" smtClean="0"/>
              <a:t>单击此处编辑母版标题样式</a:t>
            </a:r>
            <a:endParaRPr lang="en-US" noProof="1"/>
          </a:p>
        </p:txBody>
      </p:sp>
      <p:sp>
        <p:nvSpPr>
          <p:cNvPr id="5" name="日期占位符 4"/>
          <p:cNvSpPr>
            <a:spLocks noGrp="1"/>
          </p:cNvSpPr>
          <p:nvPr>
            <p:ph type="dt" sz="half" idx="10"/>
          </p:nvPr>
        </p:nvSpPr>
        <p:spPr/>
        <p:txBody>
          <a:bodyPr/>
          <a:lstStyle>
            <a:lvl1pPr fontAlgn="auto">
              <a:defRPr>
                <a:solidFill>
                  <a:prstClr val="white"/>
                </a:solidFill>
              </a:defRPr>
            </a:lvl1pPr>
          </a:lstStyle>
          <a:p>
            <a:pPr>
              <a:defRPr/>
            </a:pPr>
            <a:fld id="{FA3F73B6-09C8-476C-879D-90ECD949EB5C}" type="datetimeFigureOut">
              <a:rPr lang="zh-CN" altLang="en-US"/>
              <a:pPr>
                <a:defRPr/>
              </a:pPr>
              <a:t>2017/12/27</a:t>
            </a:fld>
            <a:endParaRPr lang="zh-CN" altLang="en-US"/>
          </a:p>
        </p:txBody>
      </p:sp>
      <p:sp>
        <p:nvSpPr>
          <p:cNvPr id="6" name="页脚占位符 5"/>
          <p:cNvSpPr>
            <a:spLocks noGrp="1"/>
          </p:cNvSpPr>
          <p:nvPr>
            <p:ph type="ftr" sz="quarter" idx="11"/>
          </p:nvPr>
        </p:nvSpPr>
        <p:spPr/>
        <p:txBody>
          <a:bodyPr/>
          <a:lstStyle>
            <a:lvl1pPr fontAlgn="auto">
              <a:defRPr>
                <a:solidFill>
                  <a:prstClr val="white"/>
                </a:solidFill>
              </a:defRPr>
            </a:lvl1pPr>
          </a:lstStyle>
          <a:p>
            <a:pPr>
              <a:defRPr/>
            </a:pPr>
            <a:endParaRPr lang="zh-CN" altLang="en-US"/>
          </a:p>
        </p:txBody>
      </p:sp>
      <p:sp>
        <p:nvSpPr>
          <p:cNvPr id="7" name="灯片编号占位符 6"/>
          <p:cNvSpPr>
            <a:spLocks noGrp="1"/>
          </p:cNvSpPr>
          <p:nvPr>
            <p:ph type="sldNum" sz="quarter" idx="12"/>
          </p:nvPr>
        </p:nvSpPr>
        <p:spPr/>
        <p:txBody>
          <a:bodyPr/>
          <a:lstStyle>
            <a:lvl1pPr fontAlgn="auto">
              <a:spcBef>
                <a:spcPts val="0"/>
              </a:spcBef>
              <a:spcAft>
                <a:spcPts val="0"/>
              </a:spcAft>
              <a:buFontTx/>
              <a:buNone/>
              <a:defRPr>
                <a:solidFill>
                  <a:prstClr val="white"/>
                </a:solidFill>
              </a:defRPr>
            </a:lvl1pPr>
          </a:lstStyle>
          <a:p>
            <a:pPr>
              <a:defRPr/>
            </a:pPr>
            <a:fld id="{50C453D5-0727-47C8-A5F4-594FFF690839}"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比较">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lstStyle>
          <a:p>
            <a:r>
              <a:rPr lang="zh-CN" altLang="en-US" noProof="1" smtClean="0"/>
              <a:t>单击此处编辑母版标题样式</a:t>
            </a:r>
            <a:endParaRPr lang="en-US" noProof="1"/>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noProof="1"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noProof="1"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7" name="日期占位符 6"/>
          <p:cNvSpPr>
            <a:spLocks noGrp="1"/>
          </p:cNvSpPr>
          <p:nvPr>
            <p:ph type="dt" sz="half" idx="10"/>
          </p:nvPr>
        </p:nvSpPr>
        <p:spPr/>
        <p:txBody>
          <a:bodyPr/>
          <a:lstStyle>
            <a:lvl1pPr fontAlgn="auto">
              <a:defRPr/>
            </a:lvl1pPr>
          </a:lstStyle>
          <a:p>
            <a:pPr>
              <a:defRPr/>
            </a:pPr>
            <a:fld id="{69BD3725-98F2-4E4C-AD7B-71AC01763B9D}" type="datetimeFigureOut">
              <a:rPr lang="zh-CN" altLang="en-US"/>
              <a:pPr>
                <a:defRPr/>
              </a:pPr>
              <a:t>2017/12/27</a:t>
            </a:fld>
            <a:endParaRPr lang="zh-CN" altLang="en-US"/>
          </a:p>
        </p:txBody>
      </p:sp>
      <p:sp>
        <p:nvSpPr>
          <p:cNvPr id="8" name="页脚占位符 7"/>
          <p:cNvSpPr>
            <a:spLocks noGrp="1"/>
          </p:cNvSpPr>
          <p:nvPr>
            <p:ph type="ftr" sz="quarter" idx="11"/>
          </p:nvPr>
        </p:nvSpPr>
        <p:spPr/>
        <p:txBody>
          <a:bodyPr/>
          <a:lstStyle>
            <a:lvl1pPr fontAlgn="auto">
              <a:defRPr/>
            </a:lvl1pPr>
          </a:lstStyle>
          <a:p>
            <a:pPr>
              <a:defRPr/>
            </a:pPr>
            <a:endParaRPr lang="zh-CN" altLang="en-US"/>
          </a:p>
        </p:txBody>
      </p:sp>
      <p:sp>
        <p:nvSpPr>
          <p:cNvPr id="9" name="灯片编号占位符 8"/>
          <p:cNvSpPr>
            <a:spLocks noGrp="1"/>
          </p:cNvSpPr>
          <p:nvPr>
            <p:ph type="sldNum" sz="quarter" idx="12"/>
          </p:nvPr>
        </p:nvSpPr>
        <p:spPr/>
        <p:txBody>
          <a:bodyPr/>
          <a:lstStyle>
            <a:lvl1pPr fontAlgn="auto">
              <a:spcBef>
                <a:spcPts val="0"/>
              </a:spcBef>
              <a:spcAft>
                <a:spcPts val="0"/>
              </a:spcAft>
              <a:buFontTx/>
              <a:buNone/>
              <a:defRPr/>
            </a:lvl1pPr>
          </a:lstStyle>
          <a:p>
            <a:pPr>
              <a:defRPr/>
            </a:pPr>
            <a:fld id="{789E9846-4981-44B6-A024-AC0D719BB9B3}"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p>
            <a:r>
              <a:rPr lang="zh-CN" altLang="en-US" noProof="1" smtClean="0"/>
              <a:t>单击此处编辑母版标题样式</a:t>
            </a:r>
            <a:endParaRPr lang="en-US" noProof="1"/>
          </a:p>
        </p:txBody>
      </p:sp>
      <p:sp>
        <p:nvSpPr>
          <p:cNvPr id="3" name="日期占位符 2"/>
          <p:cNvSpPr>
            <a:spLocks noGrp="1"/>
          </p:cNvSpPr>
          <p:nvPr>
            <p:ph type="dt" sz="half" idx="10"/>
          </p:nvPr>
        </p:nvSpPr>
        <p:spPr/>
        <p:txBody>
          <a:bodyPr/>
          <a:lstStyle>
            <a:lvl1pPr fontAlgn="auto">
              <a:defRPr>
                <a:solidFill>
                  <a:prstClr val="white"/>
                </a:solidFill>
              </a:defRPr>
            </a:lvl1pPr>
          </a:lstStyle>
          <a:p>
            <a:pPr>
              <a:defRPr/>
            </a:pPr>
            <a:fld id="{8D8EAE30-F299-48C4-B643-2B0940C07669}" type="datetimeFigureOut">
              <a:rPr lang="zh-CN" altLang="en-US"/>
              <a:pPr>
                <a:defRPr/>
              </a:pPr>
              <a:t>2017/12/27</a:t>
            </a:fld>
            <a:endParaRPr lang="zh-CN" altLang="en-US"/>
          </a:p>
        </p:txBody>
      </p:sp>
      <p:sp>
        <p:nvSpPr>
          <p:cNvPr id="4" name="页脚占位符 3"/>
          <p:cNvSpPr>
            <a:spLocks noGrp="1"/>
          </p:cNvSpPr>
          <p:nvPr>
            <p:ph type="ftr" sz="quarter" idx="11"/>
          </p:nvPr>
        </p:nvSpPr>
        <p:spPr/>
        <p:txBody>
          <a:bodyPr/>
          <a:lstStyle>
            <a:lvl1pPr fontAlgn="auto">
              <a:defRPr>
                <a:solidFill>
                  <a:prstClr val="white"/>
                </a:solidFill>
              </a:defRPr>
            </a:lvl1pPr>
          </a:lstStyle>
          <a:p>
            <a:pPr>
              <a:defRPr/>
            </a:pPr>
            <a:endParaRPr lang="zh-CN" altLang="en-US"/>
          </a:p>
        </p:txBody>
      </p:sp>
      <p:sp>
        <p:nvSpPr>
          <p:cNvPr id="5" name="灯片编号占位符 4"/>
          <p:cNvSpPr>
            <a:spLocks noGrp="1"/>
          </p:cNvSpPr>
          <p:nvPr>
            <p:ph type="sldNum" sz="quarter" idx="12"/>
          </p:nvPr>
        </p:nvSpPr>
        <p:spPr/>
        <p:txBody>
          <a:bodyPr/>
          <a:lstStyle>
            <a:lvl1pPr fontAlgn="auto">
              <a:spcBef>
                <a:spcPts val="0"/>
              </a:spcBef>
              <a:spcAft>
                <a:spcPts val="0"/>
              </a:spcAft>
              <a:buFontTx/>
              <a:buNone/>
              <a:defRPr>
                <a:solidFill>
                  <a:prstClr val="white"/>
                </a:solidFill>
              </a:defRPr>
            </a:lvl1pPr>
          </a:lstStyle>
          <a:p>
            <a:pPr>
              <a:defRPr/>
            </a:pPr>
            <a:fld id="{E9520489-1976-4BD1-AB86-9A33E92FC4B7}"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fontAlgn="auto">
              <a:defRPr/>
            </a:lvl1pPr>
          </a:lstStyle>
          <a:p>
            <a:pPr>
              <a:defRPr/>
            </a:pPr>
            <a:fld id="{DA93882C-5135-486E-A335-560A73A771B8}" type="datetimeFigureOut">
              <a:rPr lang="zh-CN" altLang="en-US"/>
              <a:pPr>
                <a:defRPr/>
              </a:pPr>
              <a:t>2017/12/27</a:t>
            </a:fld>
            <a:endParaRPr lang="zh-CN" altLang="en-US"/>
          </a:p>
        </p:txBody>
      </p:sp>
      <p:sp>
        <p:nvSpPr>
          <p:cNvPr id="3" name="页脚占位符 21"/>
          <p:cNvSpPr>
            <a:spLocks noGrp="1"/>
          </p:cNvSpPr>
          <p:nvPr>
            <p:ph type="ftr" sz="quarter" idx="11"/>
          </p:nvPr>
        </p:nvSpPr>
        <p:spPr/>
        <p:txBody>
          <a:bodyPr/>
          <a:lstStyle>
            <a:lvl1pPr fontAlgn="auto">
              <a:defRPr/>
            </a:lvl1pPr>
          </a:lstStyle>
          <a:p>
            <a:pPr>
              <a:defRPr/>
            </a:pPr>
            <a:endParaRPr lang="zh-CN" altLang="en-US"/>
          </a:p>
        </p:txBody>
      </p:sp>
      <p:sp>
        <p:nvSpPr>
          <p:cNvPr id="4" name="灯片编号占位符 17"/>
          <p:cNvSpPr>
            <a:spLocks noGrp="1"/>
          </p:cNvSpPr>
          <p:nvPr>
            <p:ph type="sldNum" sz="quarter" idx="12"/>
          </p:nvPr>
        </p:nvSpPr>
        <p:spPr/>
        <p:txBody>
          <a:bodyPr/>
          <a:lstStyle>
            <a:lvl1pPr fontAlgn="auto">
              <a:spcBef>
                <a:spcPts val="0"/>
              </a:spcBef>
              <a:spcAft>
                <a:spcPts val="0"/>
              </a:spcAft>
              <a:buFontTx/>
              <a:buNone/>
              <a:defRPr/>
            </a:lvl1pPr>
          </a:lstStyle>
          <a:p>
            <a:pPr>
              <a:defRPr/>
            </a:pPr>
            <a:fld id="{B8306E0C-816E-4558-8D99-CAF5350327EC}" type="slidenum">
              <a:rPr lang="zh-CN" altLang="en-US"/>
              <a:pPr>
                <a:defRPr/>
              </a:pPr>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zh-CN" altLang="en-US" noProof="1" smtClean="0"/>
              <a:t>单击此处编辑母版标题样式</a:t>
            </a:r>
            <a:endParaRPr lang="en-US" noProof="1"/>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zh-CN" altLang="en-US" noProof="1"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日期占位符 4"/>
          <p:cNvSpPr>
            <a:spLocks noGrp="1"/>
          </p:cNvSpPr>
          <p:nvPr>
            <p:ph type="dt" sz="half" idx="10"/>
          </p:nvPr>
        </p:nvSpPr>
        <p:spPr/>
        <p:txBody>
          <a:bodyPr/>
          <a:lstStyle>
            <a:lvl1pPr fontAlgn="auto">
              <a:defRPr/>
            </a:lvl1pPr>
          </a:lstStyle>
          <a:p>
            <a:pPr>
              <a:defRPr/>
            </a:pPr>
            <a:fld id="{A1BD12F4-D166-4F72-ACFE-7FAEC1B3799B}" type="datetimeFigureOut">
              <a:rPr lang="zh-CN" altLang="en-US"/>
              <a:pPr>
                <a:defRPr/>
              </a:pPr>
              <a:t>2017/12/27</a:t>
            </a:fld>
            <a:endParaRPr lang="zh-CN" altLang="en-US"/>
          </a:p>
        </p:txBody>
      </p:sp>
      <p:sp>
        <p:nvSpPr>
          <p:cNvPr id="6" name="页脚占位符 5"/>
          <p:cNvSpPr>
            <a:spLocks noGrp="1"/>
          </p:cNvSpPr>
          <p:nvPr>
            <p:ph type="ftr" sz="quarter" idx="11"/>
          </p:nvPr>
        </p:nvSpPr>
        <p:spPr/>
        <p:txBody>
          <a:bodyPr/>
          <a:lstStyle>
            <a:lvl1pPr fontAlgn="auto">
              <a:defRPr/>
            </a:lvl1pPr>
          </a:lstStyle>
          <a:p>
            <a:pPr>
              <a:defRPr/>
            </a:pPr>
            <a:endParaRPr lang="zh-CN" altLang="en-US"/>
          </a:p>
        </p:txBody>
      </p:sp>
      <p:sp>
        <p:nvSpPr>
          <p:cNvPr id="7" name="灯片编号占位符 6"/>
          <p:cNvSpPr>
            <a:spLocks noGrp="1"/>
          </p:cNvSpPr>
          <p:nvPr>
            <p:ph type="sldNum" sz="quarter" idx="12"/>
          </p:nvPr>
        </p:nvSpPr>
        <p:spPr/>
        <p:txBody>
          <a:bodyPr/>
          <a:lstStyle>
            <a:lvl1pPr fontAlgn="auto">
              <a:spcBef>
                <a:spcPts val="0"/>
              </a:spcBef>
              <a:spcAft>
                <a:spcPts val="0"/>
              </a:spcAft>
              <a:buFontTx/>
              <a:buNone/>
              <a:defRPr/>
            </a:lvl1pPr>
          </a:lstStyle>
          <a:p>
            <a:pPr>
              <a:defRPr/>
            </a:pPr>
            <a:fld id="{ACC3ED04-3E79-4D11-9091-E8CCB6793C48}"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zh-CN" altLang="zh-CN"/>
          </a:p>
        </p:txBody>
      </p:sp>
      <p:sp>
        <p:nvSpPr>
          <p:cNvPr id="8" name="页脚占位符 7"/>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zh-CN" altLang="zh-CN"/>
          </a:p>
        </p:txBody>
      </p:sp>
      <p:sp>
        <p:nvSpPr>
          <p:cNvPr id="9" name="灯片编号占位符 8"/>
          <p:cNvSpPr>
            <a:spLocks noGrp="1"/>
          </p:cNvSpPr>
          <p:nvPr>
            <p:ph type="sldNum" sz="quarter" idx="12"/>
          </p:nvPr>
        </p:nvSpPr>
        <p:spPr/>
        <p:txBody>
          <a:bodyPr/>
          <a:lstStyle>
            <a:lvl1pPr fontAlgn="auto">
              <a:spcBef>
                <a:spcPts val="0"/>
              </a:spcBef>
              <a:spcAft>
                <a:spcPts val="0"/>
              </a:spcAft>
              <a:defRPr>
                <a:ea typeface="+mn-ea"/>
              </a:defRPr>
            </a:lvl1pPr>
          </a:lstStyle>
          <a:p>
            <a:pPr>
              <a:defRPr/>
            </a:pPr>
            <a:fld id="{8F550D82-1A98-4C24-8BFC-34E8485BCECD}" type="slidenum">
              <a:rPr lang="zh-CN" altLang="zh-CN"/>
              <a:pPr>
                <a:defRPr/>
              </a:pPr>
              <a:t>‹#›</a:t>
            </a:fld>
            <a:endParaRPr lang="zh-CN"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任意多边形 4"/>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white"/>
              </a:solidFill>
              <a:latin typeface="+mn-lt"/>
              <a:ea typeface="黑体" panose="02010609060101010101" pitchFamily="49" charset="-122"/>
            </a:endParaRPr>
          </a:p>
        </p:txBody>
      </p:sp>
      <p:sp>
        <p:nvSpPr>
          <p:cNvPr id="6" name="任意多边形 5"/>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white"/>
              </a:solidFill>
              <a:latin typeface="+mn-lt"/>
              <a:ea typeface="黑体" panose="02010609060101010101" pitchFamily="49" charset="-122"/>
            </a:endParaRPr>
          </a:p>
        </p:txBody>
      </p:sp>
      <p:sp>
        <p:nvSpPr>
          <p:cNvPr id="7" name="直角三角形 6"/>
          <p:cNvSpPr/>
          <p:nvPr/>
        </p:nvSpPr>
        <p:spPr bwMode="auto">
          <a:xfrm>
            <a:off x="-6042" y="5791253"/>
            <a:ext cx="3402313"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spcBef>
                <a:spcPts val="0"/>
              </a:spcBef>
              <a:spcAft>
                <a:spcPts val="0"/>
              </a:spcAft>
              <a:defRPr/>
            </a:pPr>
            <a:endParaRPr lang="en-US" sz="1800">
              <a:solidFill>
                <a:prstClr val="white"/>
              </a:solidFill>
            </a:endParaRPr>
          </a:p>
        </p:txBody>
      </p:sp>
      <p:cxnSp>
        <p:nvCxnSpPr>
          <p:cNvPr id="8" name="直接连接符 7"/>
          <p:cNvCxnSpPr/>
          <p:nvPr/>
        </p:nvCxnSpPr>
        <p:spPr>
          <a:xfrm>
            <a:off x="-9238" y="5787738"/>
            <a:ext cx="3405510"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燕尾形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spcBef>
                <a:spcPts val="0"/>
              </a:spcBef>
              <a:spcAft>
                <a:spcPts val="0"/>
              </a:spcAft>
              <a:defRPr/>
            </a:pPr>
            <a:endParaRPr lang="en-US" sz="1800">
              <a:solidFill>
                <a:prstClr val="white"/>
              </a:solidFill>
            </a:endParaRPr>
          </a:p>
        </p:txBody>
      </p:sp>
      <p:sp>
        <p:nvSpPr>
          <p:cNvPr id="10" name="燕尾形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spcBef>
                <a:spcPts val="0"/>
              </a:spcBef>
              <a:spcAft>
                <a:spcPts val="0"/>
              </a:spcAft>
              <a:defRPr/>
            </a:pPr>
            <a:endParaRPr lang="en-US" sz="1800">
              <a:solidFill>
                <a:prstClr val="white"/>
              </a:solidFill>
            </a:endParaRPr>
          </a:p>
        </p:txBody>
      </p:sp>
      <p:sp>
        <p:nvSpPr>
          <p:cNvPr id="4" name="文本占位符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zh-CN" altLang="en-US" noProof="1"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zh-CN" altLang="en-US" noProof="1" smtClean="0"/>
              <a:t>单击此处编辑母版标题样式</a:t>
            </a:r>
            <a:endParaRPr lang="en-US" noProof="1"/>
          </a:p>
        </p:txBody>
      </p:sp>
      <p:sp>
        <p:nvSpPr>
          <p:cNvPr id="11" name="日期占位符 4"/>
          <p:cNvSpPr>
            <a:spLocks noGrp="1"/>
          </p:cNvSpPr>
          <p:nvPr>
            <p:ph type="dt" sz="half" idx="10"/>
          </p:nvPr>
        </p:nvSpPr>
        <p:spPr/>
        <p:txBody>
          <a:bodyPr/>
          <a:lstStyle>
            <a:lvl1pPr fontAlgn="auto">
              <a:defRPr>
                <a:solidFill>
                  <a:prstClr val="white"/>
                </a:solidFill>
              </a:defRPr>
            </a:lvl1pPr>
          </a:lstStyle>
          <a:p>
            <a:pPr>
              <a:defRPr/>
            </a:pPr>
            <a:fld id="{CCE491B1-41FC-4D11-A22B-6B1A00110DE3}" type="datetimeFigureOut">
              <a:rPr lang="zh-CN" altLang="en-US"/>
              <a:pPr>
                <a:defRPr/>
              </a:pPr>
              <a:t>2017/12/27</a:t>
            </a:fld>
            <a:endParaRPr lang="zh-CN" altLang="en-US"/>
          </a:p>
        </p:txBody>
      </p:sp>
      <p:sp>
        <p:nvSpPr>
          <p:cNvPr id="12" name="页脚占位符 5"/>
          <p:cNvSpPr>
            <a:spLocks noGrp="1"/>
          </p:cNvSpPr>
          <p:nvPr>
            <p:ph type="ftr" sz="quarter" idx="11"/>
          </p:nvPr>
        </p:nvSpPr>
        <p:spPr/>
        <p:txBody>
          <a:bodyPr/>
          <a:lstStyle>
            <a:lvl1pPr fontAlgn="auto">
              <a:defRPr>
                <a:solidFill>
                  <a:prstClr val="white"/>
                </a:solidFill>
              </a:defRPr>
            </a:lvl1pPr>
          </a:lstStyle>
          <a:p>
            <a:pPr>
              <a:defRPr/>
            </a:pPr>
            <a:endParaRPr lang="zh-CN" altLang="en-US"/>
          </a:p>
        </p:txBody>
      </p:sp>
      <p:sp>
        <p:nvSpPr>
          <p:cNvPr id="13" name="灯片编号占位符 6"/>
          <p:cNvSpPr>
            <a:spLocks noGrp="1"/>
          </p:cNvSpPr>
          <p:nvPr>
            <p:ph type="sldNum" sz="quarter" idx="12"/>
          </p:nvPr>
        </p:nvSpPr>
        <p:spPr/>
        <p:txBody>
          <a:bodyPr/>
          <a:lstStyle>
            <a:lvl1pPr fontAlgn="auto">
              <a:spcBef>
                <a:spcPts val="0"/>
              </a:spcBef>
              <a:spcAft>
                <a:spcPts val="0"/>
              </a:spcAft>
              <a:buFontTx/>
              <a:buNone/>
              <a:defRPr>
                <a:solidFill>
                  <a:prstClr val="white"/>
                </a:solidFill>
              </a:defRPr>
            </a:lvl1pPr>
          </a:lstStyle>
          <a:p>
            <a:pPr>
              <a:defRPr/>
            </a:pPr>
            <a:fld id="{C3B8D432-2221-422C-A4D5-55F58378435C}"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en-US" noProof="1"/>
          </a:p>
        </p:txBody>
      </p:sp>
      <p:sp>
        <p:nvSpPr>
          <p:cNvPr id="3" name="竖排文字占位符 2"/>
          <p:cNvSpPr>
            <a:spLocks noGrp="1"/>
          </p:cNvSpPr>
          <p:nvPr>
            <p:ph type="body" orient="vert" idx="1"/>
          </p:nvPr>
        </p:nvSpPr>
        <p:spPr>
          <a:xfrm>
            <a:off x="457200" y="1481329"/>
            <a:ext cx="8229600" cy="4386071"/>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日期占位符 9"/>
          <p:cNvSpPr>
            <a:spLocks noGrp="1"/>
          </p:cNvSpPr>
          <p:nvPr>
            <p:ph type="dt" sz="half" idx="10"/>
          </p:nvPr>
        </p:nvSpPr>
        <p:spPr/>
        <p:txBody>
          <a:bodyPr/>
          <a:lstStyle>
            <a:lvl1pPr fontAlgn="auto">
              <a:defRPr/>
            </a:lvl1pPr>
          </a:lstStyle>
          <a:p>
            <a:pPr>
              <a:defRPr/>
            </a:pPr>
            <a:fld id="{023B0465-1D35-4B16-86E4-4E16FE0A81C8}" type="datetimeFigureOut">
              <a:rPr lang="zh-CN" altLang="en-US"/>
              <a:pPr>
                <a:defRPr/>
              </a:pPr>
              <a:t>2017/12/27</a:t>
            </a:fld>
            <a:endParaRPr lang="zh-CN" altLang="en-US"/>
          </a:p>
        </p:txBody>
      </p:sp>
      <p:sp>
        <p:nvSpPr>
          <p:cNvPr id="5" name="页脚占位符 21"/>
          <p:cNvSpPr>
            <a:spLocks noGrp="1"/>
          </p:cNvSpPr>
          <p:nvPr>
            <p:ph type="ftr" sz="quarter" idx="11"/>
          </p:nvPr>
        </p:nvSpPr>
        <p:spPr/>
        <p:txBody>
          <a:bodyPr/>
          <a:lstStyle>
            <a:lvl1pPr fontAlgn="auto">
              <a:defRPr/>
            </a:lvl1pPr>
          </a:lstStyle>
          <a:p>
            <a:pPr>
              <a:defRPr/>
            </a:pPr>
            <a:endParaRPr lang="zh-CN" altLang="en-US"/>
          </a:p>
        </p:txBody>
      </p:sp>
      <p:sp>
        <p:nvSpPr>
          <p:cNvPr id="6" name="灯片编号占位符 17"/>
          <p:cNvSpPr>
            <a:spLocks noGrp="1"/>
          </p:cNvSpPr>
          <p:nvPr>
            <p:ph type="sldNum" sz="quarter" idx="12"/>
          </p:nvPr>
        </p:nvSpPr>
        <p:spPr/>
        <p:txBody>
          <a:bodyPr/>
          <a:lstStyle>
            <a:lvl1pPr fontAlgn="auto">
              <a:spcBef>
                <a:spcPts val="0"/>
              </a:spcBef>
              <a:spcAft>
                <a:spcPts val="0"/>
              </a:spcAft>
              <a:buFontTx/>
              <a:buNone/>
              <a:defRPr/>
            </a:lvl1pPr>
          </a:lstStyle>
          <a:p>
            <a:pPr>
              <a:defRPr/>
            </a:pPr>
            <a:fld id="{35F628C4-22BA-488C-81F4-683F7FADCFC7}" type="slidenum">
              <a:rPr lang="zh-CN" altLang="en-US"/>
              <a:pPr>
                <a:defRPr/>
              </a:pPr>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lang="zh-CN" altLang="en-US" noProof="1" smtClean="0"/>
              <a:t>单击此处编辑母版标题样式</a:t>
            </a:r>
            <a:endParaRPr lang="en-US" noProof="1"/>
          </a:p>
        </p:txBody>
      </p:sp>
      <p:sp>
        <p:nvSpPr>
          <p:cNvPr id="3" name="竖排文字占位符 2"/>
          <p:cNvSpPr>
            <a:spLocks noGrp="1"/>
          </p:cNvSpPr>
          <p:nvPr>
            <p:ph type="body" orient="vert" idx="1"/>
          </p:nvPr>
        </p:nvSpPr>
        <p:spPr>
          <a:xfrm>
            <a:off x="457200" y="274641"/>
            <a:ext cx="6324600" cy="5592760"/>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日期占位符 9"/>
          <p:cNvSpPr>
            <a:spLocks noGrp="1"/>
          </p:cNvSpPr>
          <p:nvPr>
            <p:ph type="dt" sz="half" idx="10"/>
          </p:nvPr>
        </p:nvSpPr>
        <p:spPr/>
        <p:txBody>
          <a:bodyPr/>
          <a:lstStyle>
            <a:lvl1pPr fontAlgn="auto">
              <a:defRPr/>
            </a:lvl1pPr>
          </a:lstStyle>
          <a:p>
            <a:pPr>
              <a:defRPr/>
            </a:pPr>
            <a:fld id="{AE03D041-057F-4A98-AAC9-6706C1ACCF30}" type="datetimeFigureOut">
              <a:rPr lang="zh-CN" altLang="en-US"/>
              <a:pPr>
                <a:defRPr/>
              </a:pPr>
              <a:t>2017/12/27</a:t>
            </a:fld>
            <a:endParaRPr lang="zh-CN" altLang="en-US"/>
          </a:p>
        </p:txBody>
      </p:sp>
      <p:sp>
        <p:nvSpPr>
          <p:cNvPr id="5" name="页脚占位符 21"/>
          <p:cNvSpPr>
            <a:spLocks noGrp="1"/>
          </p:cNvSpPr>
          <p:nvPr>
            <p:ph type="ftr" sz="quarter" idx="11"/>
          </p:nvPr>
        </p:nvSpPr>
        <p:spPr/>
        <p:txBody>
          <a:bodyPr/>
          <a:lstStyle>
            <a:lvl1pPr fontAlgn="auto">
              <a:defRPr/>
            </a:lvl1pPr>
          </a:lstStyle>
          <a:p>
            <a:pPr>
              <a:defRPr/>
            </a:pPr>
            <a:endParaRPr lang="zh-CN" altLang="en-US"/>
          </a:p>
        </p:txBody>
      </p:sp>
      <p:sp>
        <p:nvSpPr>
          <p:cNvPr id="6" name="灯片编号占位符 17"/>
          <p:cNvSpPr>
            <a:spLocks noGrp="1"/>
          </p:cNvSpPr>
          <p:nvPr>
            <p:ph type="sldNum" sz="quarter" idx="12"/>
          </p:nvPr>
        </p:nvSpPr>
        <p:spPr/>
        <p:txBody>
          <a:bodyPr/>
          <a:lstStyle>
            <a:lvl1pPr fontAlgn="auto">
              <a:spcBef>
                <a:spcPts val="0"/>
              </a:spcBef>
              <a:spcAft>
                <a:spcPts val="0"/>
              </a:spcAft>
              <a:buFontTx/>
              <a:buNone/>
              <a:defRPr/>
            </a:lvl1pPr>
          </a:lstStyle>
          <a:p>
            <a:pPr>
              <a:defRPr/>
            </a:pPr>
            <a:fld id="{F2F6D989-73C9-47BD-997B-E3806F4436E5}" type="slidenum">
              <a:rPr lang="zh-CN" altLang="en-US"/>
              <a:pPr>
                <a:defRPr/>
              </a:pPr>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Rot="1" noChangeArrowheads="1"/>
          </p:cNvSpPr>
          <p:nvPr>
            <p:ph type="ctrTitle"/>
          </p:nvPr>
        </p:nvSpPr>
        <p:spPr>
          <a:xfrm>
            <a:off x="3962400" y="1066800"/>
            <a:ext cx="4648200" cy="1981200"/>
          </a:xfrm>
        </p:spPr>
        <p:txBody>
          <a:bodyPr/>
          <a:lstStyle>
            <a:lvl1pPr>
              <a:defRPr/>
            </a:lvl1pPr>
          </a:lstStyle>
          <a:p>
            <a:r>
              <a:rPr lang="zh-CN" altLang="en-US"/>
              <a:t>单击此处编辑母版标题样式</a:t>
            </a:r>
          </a:p>
        </p:txBody>
      </p:sp>
      <p:sp>
        <p:nvSpPr>
          <p:cNvPr id="19459" name="Rectangle 3"/>
          <p:cNvSpPr>
            <a:spLocks noGrp="1" noRot="1" noChangeArrowheads="1"/>
          </p:cNvSpPr>
          <p:nvPr>
            <p:ph type="subTitle" idx="1"/>
          </p:nvPr>
        </p:nvSpPr>
        <p:spPr>
          <a:xfrm>
            <a:off x="3962400" y="3657600"/>
            <a:ext cx="4572000" cy="1676400"/>
          </a:xfrm>
        </p:spPr>
        <p:txBody>
          <a:bodyPr/>
          <a:lstStyle>
            <a:lvl1pPr marL="0" indent="0" algn="ctr">
              <a:buFont typeface="Wingdings" panose="05000000000000000000" pitchFamily="2" charset="2"/>
              <a:buNone/>
              <a:defRPr/>
            </a:lvl1pPr>
          </a:lstStyle>
          <a:p>
            <a:r>
              <a:rPr lang="zh-CN" altLang="en-US"/>
              <a:t>单击此处编辑母版副标题样式</a:t>
            </a:r>
          </a:p>
        </p:txBody>
      </p:sp>
      <p:sp>
        <p:nvSpPr>
          <p:cNvPr id="4" name="Rectangle 4"/>
          <p:cNvSpPr>
            <a:spLocks noGrp="1" noChangeArrowheads="1"/>
          </p:cNvSpPr>
          <p:nvPr>
            <p:ph type="dt" sz="half" idx="10"/>
          </p:nvPr>
        </p:nvSpPr>
        <p:spPr>
          <a:xfrm>
            <a:off x="301625" y="6076950"/>
            <a:ext cx="2289175" cy="476250"/>
          </a:xfrm>
        </p:spPr>
        <p:txBody>
          <a:bodyPr/>
          <a:lstStyle>
            <a:lvl1pPr fontAlgn="auto">
              <a:spcBef>
                <a:spcPts val="0"/>
              </a:spcBef>
              <a:spcAft>
                <a:spcPts val="0"/>
              </a:spcAft>
              <a:defRPr/>
            </a:lvl1pPr>
          </a:lstStyle>
          <a:p>
            <a:pPr>
              <a:defRPr/>
            </a:pPr>
            <a:endParaRPr lang="en-US" altLang="zh-CN"/>
          </a:p>
        </p:txBody>
      </p:sp>
      <p:sp>
        <p:nvSpPr>
          <p:cNvPr id="5" name="Rectangle 5"/>
          <p:cNvSpPr>
            <a:spLocks noGrp="1" noChangeArrowheads="1"/>
          </p:cNvSpPr>
          <p:nvPr>
            <p:ph type="ftr" sz="quarter" idx="11"/>
          </p:nvPr>
        </p:nvSpPr>
        <p:spPr>
          <a:xfrm>
            <a:off x="3124200" y="6076950"/>
            <a:ext cx="2895600" cy="476250"/>
          </a:xfrm>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a:xfrm>
            <a:off x="6553200" y="6076950"/>
            <a:ext cx="2289175" cy="476250"/>
          </a:xfrm>
        </p:spPr>
        <p:txBody>
          <a:bodyPr/>
          <a:lstStyle>
            <a:lvl1pPr fontAlgn="auto">
              <a:spcBef>
                <a:spcPts val="0"/>
              </a:spcBef>
              <a:spcAft>
                <a:spcPts val="0"/>
              </a:spcAft>
              <a:defRPr/>
            </a:lvl1pPr>
          </a:lstStyle>
          <a:p>
            <a:pPr>
              <a:defRPr/>
            </a:pPr>
            <a:fld id="{80E72E6D-3F7E-4AF0-A4B0-53993E29A46E}" type="slidenum">
              <a:rPr lang="en-US" altLang="zh-CN"/>
              <a:pPr>
                <a:defRPr/>
              </a:pPr>
              <a:t>‹#›</a:t>
            </a:fld>
            <a:endParaRPr lang="en-US" altLang="zh-C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BC997D1-F0B7-491C-8D9B-44EF47892AB6}" type="slidenum">
              <a:rPr lang="en-US" altLang="zh-CN"/>
              <a:pPr>
                <a:defRPr/>
              </a:pPr>
              <a:t>‹#›</a:t>
            </a:fld>
            <a:endParaRPr lang="en-US" altLang="zh-C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584025F-09F1-4316-BCDC-BFDC5B80B368}" type="slidenum">
              <a:rPr lang="en-US" altLang="zh-CN"/>
              <a:pPr>
                <a:defRPr/>
              </a:pPr>
              <a:t>‹#›</a:t>
            </a:fld>
            <a:endParaRPr lang="en-US" altLang="zh-C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981200"/>
            <a:ext cx="4194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1375" y="1981200"/>
            <a:ext cx="4194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4017457-53AA-461A-AC75-C8BCC14C808C}" type="slidenum">
              <a:rPr lang="en-US" altLang="zh-CN"/>
              <a:pPr>
                <a:defRPr/>
              </a:pPr>
              <a:t>‹#›</a:t>
            </a:fld>
            <a:endParaRPr lang="en-US" altLang="zh-C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A5BA3EF-1B20-42EE-BD19-BB85EE153E23}" type="slidenum">
              <a:rPr lang="en-US" altLang="zh-CN"/>
              <a:pPr>
                <a:defRPr/>
              </a:pPr>
              <a:t>‹#›</a:t>
            </a:fld>
            <a:endParaRPr lang="en-US" altLang="zh-C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89DE19F-AD32-45D2-824A-90ED80C718CD}" type="slidenum">
              <a:rPr lang="en-US" altLang="zh-CN"/>
              <a:pPr>
                <a:defRPr/>
              </a:pPr>
              <a:t>‹#›</a:t>
            </a:fld>
            <a:endParaRPr lang="en-US" altLang="zh-C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898FA1F-4446-4017-B813-97FB30F8830C}"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lvl1pPr fontAlgn="auto">
              <a:spcBef>
                <a:spcPts val="0"/>
              </a:spcBef>
              <a:spcAft>
                <a:spcPts val="0"/>
              </a:spcAft>
              <a:defRPr>
                <a:solidFill>
                  <a:prstClr val="white"/>
                </a:solidFill>
                <a:ea typeface="+mn-ea"/>
              </a:defRPr>
            </a:lvl1pPr>
          </a:lstStyle>
          <a:p>
            <a:pPr>
              <a:defRPr/>
            </a:pPr>
            <a:endParaRPr lang="zh-CN" altLang="zh-CN"/>
          </a:p>
        </p:txBody>
      </p:sp>
      <p:sp>
        <p:nvSpPr>
          <p:cNvPr id="4" name="页脚占位符 3"/>
          <p:cNvSpPr>
            <a:spLocks noGrp="1"/>
          </p:cNvSpPr>
          <p:nvPr>
            <p:ph type="ftr" sz="quarter" idx="11"/>
          </p:nvPr>
        </p:nvSpPr>
        <p:spPr/>
        <p:txBody>
          <a:bodyPr/>
          <a:lstStyle>
            <a:lvl1pPr fontAlgn="auto">
              <a:spcBef>
                <a:spcPts val="0"/>
              </a:spcBef>
              <a:spcAft>
                <a:spcPts val="0"/>
              </a:spcAft>
              <a:defRPr>
                <a:solidFill>
                  <a:prstClr val="white"/>
                </a:solidFill>
                <a:ea typeface="+mn-ea"/>
              </a:defRPr>
            </a:lvl1pPr>
          </a:lstStyle>
          <a:p>
            <a:pPr>
              <a:defRPr/>
            </a:pPr>
            <a:endParaRPr lang="zh-CN" altLang="zh-CN"/>
          </a:p>
        </p:txBody>
      </p:sp>
      <p:sp>
        <p:nvSpPr>
          <p:cNvPr id="5" name="灯片编号占位符 4"/>
          <p:cNvSpPr>
            <a:spLocks noGrp="1"/>
          </p:cNvSpPr>
          <p:nvPr>
            <p:ph type="sldNum" sz="quarter" idx="12"/>
          </p:nvPr>
        </p:nvSpPr>
        <p:spPr/>
        <p:txBody>
          <a:bodyPr/>
          <a:lstStyle>
            <a:lvl1pPr fontAlgn="auto">
              <a:spcBef>
                <a:spcPts val="0"/>
              </a:spcBef>
              <a:spcAft>
                <a:spcPts val="0"/>
              </a:spcAft>
              <a:defRPr>
                <a:solidFill>
                  <a:prstClr val="white"/>
                </a:solidFill>
                <a:ea typeface="+mn-ea"/>
              </a:defRPr>
            </a:lvl1pPr>
          </a:lstStyle>
          <a:p>
            <a:pPr>
              <a:defRPr/>
            </a:pPr>
            <a:fld id="{2E9E740C-EC75-4A3A-9816-543B12345E30}" type="slidenum">
              <a:rPr lang="zh-CN" altLang="zh-CN"/>
              <a:pPr>
                <a:defRPr/>
              </a:pPr>
              <a:t>‹#›</a:t>
            </a:fld>
            <a:endParaRPr lang="zh-CN"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149C45B-1C29-4C17-800D-1843F0833BF2}" type="slidenum">
              <a:rPr lang="en-US" altLang="zh-CN"/>
              <a:pPr>
                <a:defRPr/>
              </a:pPr>
              <a:t>‹#›</a:t>
            </a:fld>
            <a:endParaRPr lang="en-US" altLang="zh-C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3A12BF5-DBC5-4F7B-B713-94ADF46C4480}" type="slidenum">
              <a:rPr lang="en-US" altLang="zh-CN"/>
              <a:pPr>
                <a:defRPr/>
              </a:pPr>
              <a:t>‹#›</a:t>
            </a:fld>
            <a:endParaRPr lang="en-US" altLang="zh-C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4B637B3-85CC-4DF7-ADC8-01A7340AF060}" type="slidenum">
              <a:rPr lang="en-US" altLang="zh-CN"/>
              <a:pPr>
                <a:defRPr/>
              </a:pPr>
              <a:t>‹#›</a:t>
            </a:fld>
            <a:endParaRPr lang="en-US" altLang="zh-C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0363" y="685800"/>
            <a:ext cx="2135187"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685800"/>
            <a:ext cx="6256338" cy="5181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48B3DF0-BFA7-4886-AFDA-AF3C16845842}" type="slidenum">
              <a:rPr lang="en-US" altLang="zh-CN"/>
              <a:pPr>
                <a:defRPr/>
              </a:pPr>
              <a:t>‹#›</a:t>
            </a:fld>
            <a:endParaRPr lang="en-US" altLang="zh-C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301625" y="685800"/>
            <a:ext cx="854075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981200"/>
            <a:ext cx="4194175"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51375" y="1981200"/>
            <a:ext cx="4194175"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F28EEC2-0600-4C54-881D-7A2CE3742965}" type="slidenum">
              <a:rPr lang="en-US" altLang="zh-CN"/>
              <a:pPr>
                <a:defRPr/>
              </a:pPr>
              <a:t>‹#›</a:t>
            </a:fld>
            <a:endParaRPr lang="en-US" altLang="zh-C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verTx" preserve="1">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301625" y="685800"/>
            <a:ext cx="854075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981200"/>
            <a:ext cx="854075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04800" y="4000500"/>
            <a:ext cx="854075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7DE60C9-694B-4131-BE7E-2F9767FE3FBB}" type="slidenum">
              <a:rPr lang="en-US" altLang="zh-CN"/>
              <a:pPr>
                <a:defRPr/>
              </a:pPr>
              <a:t>‹#›</a:t>
            </a:fld>
            <a:endParaRPr lang="en-US" altLang="zh-C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6858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04800" y="1981200"/>
            <a:ext cx="4194175"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1375" y="1981200"/>
            <a:ext cx="4194175"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6DFCEFB-7EFA-4E35-A91D-13C0DBC158E2}" type="slidenum">
              <a:rPr lang="en-US" altLang="zh-CN"/>
              <a:pPr>
                <a:defRPr/>
              </a:pPr>
              <a:t>‹#›</a:t>
            </a:fld>
            <a:endParaRPr lang="en-US" altLang="zh-C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01625" y="685800"/>
            <a:ext cx="854075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04800" y="1981200"/>
            <a:ext cx="8540750" cy="3886200"/>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zh-CN"/>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FEDC954-73C5-44AA-AF78-99ED93DD5AE7}" type="slidenum">
              <a:rPr lang="en-US" altLang="zh-CN"/>
              <a:pPr>
                <a:defRPr/>
              </a:pPr>
              <a:t>‹#›</a:t>
            </a:fld>
            <a:endParaRPr lang="en-US" altLang="zh-C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4" name="组合 9"/>
          <p:cNvGrpSpPr>
            <a:grpSpLocks/>
          </p:cNvGrpSpPr>
          <p:nvPr/>
        </p:nvGrpSpPr>
        <p:grpSpPr bwMode="auto">
          <a:xfrm>
            <a:off x="0" y="0"/>
            <a:ext cx="9144000" cy="6878638"/>
            <a:chOff x="0" y="0"/>
            <a:chExt cx="9144000" cy="6878370"/>
          </a:xfrm>
        </p:grpSpPr>
        <p:pic>
          <p:nvPicPr>
            <p:cNvPr id="5" name="图片 10"/>
            <p:cNvPicPr>
              <a:picLocks noChangeAspect="1" noChangeArrowheads="1"/>
            </p:cNvPicPr>
            <p:nvPr userDrawn="1"/>
          </p:nvPicPr>
          <p:blipFill>
            <a:blip r:embed="rId2"/>
            <a:srcRect l="275" r="700"/>
            <a:stretch>
              <a:fillRect/>
            </a:stretch>
          </p:blipFill>
          <p:spPr bwMode="auto">
            <a:xfrm>
              <a:off x="0" y="2181094"/>
              <a:ext cx="9144000" cy="4697276"/>
            </a:xfrm>
            <a:prstGeom prst="rect">
              <a:avLst/>
            </a:prstGeom>
            <a:noFill/>
            <a:ln w="9525">
              <a:noFill/>
              <a:miter lim="800000"/>
              <a:headEnd/>
              <a:tailEnd/>
            </a:ln>
          </p:spPr>
        </p:pic>
        <p:grpSp>
          <p:nvGrpSpPr>
            <p:cNvPr id="6" name="矩形 11"/>
            <p:cNvGrpSpPr>
              <a:grpSpLocks/>
            </p:cNvGrpSpPr>
            <p:nvPr userDrawn="1"/>
          </p:nvGrpSpPr>
          <p:grpSpPr bwMode="auto">
            <a:xfrm>
              <a:off x="0" y="0"/>
              <a:ext cx="9144000" cy="3597135"/>
              <a:chOff x="0" y="0"/>
              <a:chExt cx="9144000" cy="3597135"/>
            </a:xfrm>
          </p:grpSpPr>
          <p:pic>
            <p:nvPicPr>
              <p:cNvPr id="7" name="矩形 11"/>
              <p:cNvPicPr>
                <a:picLocks noChangeArrowheads="1"/>
              </p:cNvPicPr>
              <p:nvPr/>
            </p:nvPicPr>
            <p:blipFill>
              <a:blip r:embed="rId3"/>
              <a:srcRect/>
              <a:stretch>
                <a:fillRect/>
              </a:stretch>
            </p:blipFill>
            <p:spPr bwMode="auto">
              <a:xfrm>
                <a:off x="0" y="0"/>
                <a:ext cx="9144000" cy="3596640"/>
              </a:xfrm>
              <a:prstGeom prst="rect">
                <a:avLst/>
              </a:prstGeom>
              <a:noFill/>
              <a:ln w="9525">
                <a:noFill/>
                <a:miter lim="800000"/>
                <a:headEnd/>
                <a:tailEnd/>
              </a:ln>
            </p:spPr>
          </p:pic>
          <p:sp>
            <p:nvSpPr>
              <p:cNvPr id="8" name="Text Box 6"/>
              <p:cNvSpPr txBox="1">
                <a:spLocks noChangeArrowheads="1"/>
              </p:cNvSpPr>
              <p:nvPr/>
            </p:nvSpPr>
            <p:spPr bwMode="auto">
              <a:xfrm>
                <a:off x="0" y="0"/>
                <a:ext cx="9144000" cy="3597135"/>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058" name="KSO_BT1"/>
          <p:cNvSpPr>
            <a:spLocks noGrp="1" noChangeArrowheads="1"/>
          </p:cNvSpPr>
          <p:nvPr>
            <p:ph type="ctrTitle"/>
          </p:nvPr>
        </p:nvSpPr>
        <p:spPr>
          <a:xfrm>
            <a:off x="1371600" y="1054100"/>
            <a:ext cx="6410325" cy="1212850"/>
          </a:xfrm>
        </p:spPr>
        <p:txBody>
          <a:bodyPr>
            <a:normAutofit/>
          </a:bodyPr>
          <a:lstStyle>
            <a:lvl1pPr algn="ctr">
              <a:defRPr sz="3600" baseline="0">
                <a:solidFill>
                  <a:schemeClr val="accent1"/>
                </a:solidFill>
                <a:latin typeface="Arial" panose="020B0604020202020204" pitchFamily="34" charset="0"/>
                <a:ea typeface="黑体" panose="02010609060101010101" pitchFamily="49" charset="-122"/>
              </a:defRPr>
            </a:lvl1pPr>
          </a:lstStyle>
          <a:p>
            <a:pPr lvl="0"/>
            <a:r>
              <a:rPr lang="zh-CN" noProof="0" dirty="0" smtClean="0"/>
              <a:t>单击此处编辑母版标题样式</a:t>
            </a:r>
          </a:p>
        </p:txBody>
      </p:sp>
      <p:sp>
        <p:nvSpPr>
          <p:cNvPr id="2059" name="KSO_BC1"/>
          <p:cNvSpPr>
            <a:spLocks noGrp="1" noChangeArrowheads="1"/>
          </p:cNvSpPr>
          <p:nvPr>
            <p:ph type="subTitle" idx="1"/>
          </p:nvPr>
        </p:nvSpPr>
        <p:spPr>
          <a:xfrm>
            <a:off x="1371600" y="2305049"/>
            <a:ext cx="6400800" cy="576000"/>
          </a:xfrm>
        </p:spPr>
        <p:txBody>
          <a:bodyPr>
            <a:normAutofit/>
          </a:bodyPr>
          <a:lstStyle>
            <a:lvl1pPr marL="0" indent="0" algn="ctr">
              <a:buFont typeface="Wingdings" panose="05000000000000000000" pitchFamily="2" charset="2"/>
              <a:buNone/>
              <a:defRPr sz="1800" baseline="0">
                <a:solidFill>
                  <a:srgbClr val="6D6D6D"/>
                </a:solidFill>
                <a:latin typeface="Arial" panose="020B0604020202020204" pitchFamily="34" charset="0"/>
                <a:ea typeface="黑体" panose="02010609060101010101" pitchFamily="49" charset="-122"/>
              </a:defRPr>
            </a:lvl1pPr>
          </a:lstStyle>
          <a:p>
            <a:pPr lvl="0"/>
            <a:r>
              <a:rPr lang="zh-CN" noProof="0" dirty="0" smtClean="0"/>
              <a:t>单击此处编辑母版副标题样式</a:t>
            </a:r>
          </a:p>
        </p:txBody>
      </p:sp>
      <p:sp>
        <p:nvSpPr>
          <p:cNvPr id="10" name="日期占位符 1"/>
          <p:cNvSpPr>
            <a:spLocks noGrp="1"/>
          </p:cNvSpPr>
          <p:nvPr>
            <p:ph type="dt" sz="half" idx="10"/>
          </p:nvPr>
        </p:nvSpPr>
        <p:spPr/>
        <p:txBody>
          <a:bodyPr/>
          <a:lstStyle>
            <a:lvl1pPr>
              <a:buFontTx/>
              <a:buNone/>
              <a:defRPr/>
            </a:lvl1pPr>
          </a:lstStyle>
          <a:p>
            <a:pPr>
              <a:defRPr/>
            </a:pPr>
            <a:fld id="{83FF8DAD-0986-494B-AF6E-5B2C347A9FBA}"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C38CB17C-C850-4DD6-8CD7-77AC5E1B0FBC}"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2" name="标题 1"/>
          <p:cNvSpPr>
            <a:spLocks noGrp="1"/>
          </p:cNvSpPr>
          <p:nvPr>
            <p:ph type="title"/>
          </p:nvPr>
        </p:nvSpPr>
        <p:spPr/>
        <p:txBody>
          <a:bodyPr>
            <a:normAutofit/>
          </a:bodyPr>
          <a:lstStyle/>
          <a:p>
            <a:r>
              <a:rPr lang="zh-CN" altLang="en-US" noProof="1" smtClean="0"/>
              <a:t>单击此处编辑母版标题样式</a:t>
            </a:r>
            <a:endParaRPr lang="zh-CN" altLang="en-US" noProof="1"/>
          </a:p>
        </p:txBody>
      </p:sp>
      <p:sp>
        <p:nvSpPr>
          <p:cNvPr id="8" name="日期占位符 1"/>
          <p:cNvSpPr>
            <a:spLocks noGrp="1"/>
          </p:cNvSpPr>
          <p:nvPr>
            <p:ph type="dt" sz="half" idx="10"/>
          </p:nvPr>
        </p:nvSpPr>
        <p:spPr/>
        <p:txBody>
          <a:bodyPr/>
          <a:lstStyle>
            <a:lvl1pPr>
              <a:buFontTx/>
              <a:buNone/>
              <a:defRPr/>
            </a:lvl1pPr>
          </a:lstStyle>
          <a:p>
            <a:pPr>
              <a:defRPr/>
            </a:pPr>
            <a:fld id="{B3CB7C9C-B455-4443-A031-68BC3EE95E8C}" type="datetimeFigureOut">
              <a:rPr lang="en-US"/>
              <a:pPr>
                <a:defRPr/>
              </a:pPr>
              <a:t>12/27/2017</a:t>
            </a:fld>
            <a:endParaRPr lang="en-US" altLang="en-US" noProof="1"/>
          </a:p>
        </p:txBody>
      </p:sp>
      <p:sp>
        <p:nvSpPr>
          <p:cNvPr id="9"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0"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CC837E09-EDB7-4846-9BE5-62CB8116B471}"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zh-CN" altLang="zh-CN"/>
          </a:p>
        </p:txBody>
      </p:sp>
      <p:sp>
        <p:nvSpPr>
          <p:cNvPr id="3" name="页脚占位符 21"/>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zh-CN" altLang="zh-CN"/>
          </a:p>
        </p:txBody>
      </p:sp>
      <p:sp>
        <p:nvSpPr>
          <p:cNvPr id="4" name="灯片编号占位符 17"/>
          <p:cNvSpPr>
            <a:spLocks noGrp="1"/>
          </p:cNvSpPr>
          <p:nvPr>
            <p:ph type="sldNum" sz="quarter" idx="12"/>
          </p:nvPr>
        </p:nvSpPr>
        <p:spPr/>
        <p:txBody>
          <a:bodyPr/>
          <a:lstStyle>
            <a:lvl1pPr fontAlgn="auto">
              <a:spcBef>
                <a:spcPts val="0"/>
              </a:spcBef>
              <a:spcAft>
                <a:spcPts val="0"/>
              </a:spcAft>
              <a:defRPr>
                <a:ea typeface="+mn-ea"/>
              </a:defRPr>
            </a:lvl1pPr>
          </a:lstStyle>
          <a:p>
            <a:pPr>
              <a:defRPr/>
            </a:pPr>
            <a:fld id="{F328CDC0-372E-4B0B-ACEB-6F6FE4904472}" type="slidenum">
              <a:rPr lang="zh-CN" altLang="zh-CN"/>
              <a:pPr>
                <a:defRPr/>
              </a:pPr>
              <a:t>‹#›</a:t>
            </a:fld>
            <a:endParaRPr lang="zh-CN" altLang="zh-C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MH_Title"/>
          <p:cNvSpPr>
            <a:spLocks noChangeArrowheads="1"/>
          </p:cNvSpPr>
          <p:nvPr/>
        </p:nvSpPr>
        <p:spPr bwMode="auto">
          <a:xfrm>
            <a:off x="3160713" y="2882900"/>
            <a:ext cx="4013200" cy="542925"/>
          </a:xfrm>
          <a:prstGeom prst="roundRect">
            <a:avLst>
              <a:gd name="adj" fmla="val 50000"/>
            </a:avLst>
          </a:prstGeom>
          <a:solidFill>
            <a:schemeClr val="accent1"/>
          </a:solidFill>
          <a:ln w="3175">
            <a:solidFill>
              <a:srgbClr val="FFFFFF">
                <a:alpha val="48996"/>
              </a:srgbClr>
            </a:solidFill>
            <a:round/>
          </a:ln>
        </p:spPr>
        <p:txBody>
          <a:bodyPr lIns="252000" tIns="0" rIns="0" bIns="0" anchor="ctr"/>
          <a:lstStyle/>
          <a:p>
            <a:pPr algn="ctr">
              <a:buFont typeface="Arial" panose="020B0604020202020204" pitchFamily="34" charset="0"/>
              <a:buNone/>
              <a:defRPr/>
            </a:pPr>
            <a:endParaRPr lang="zh-CN" altLang="en-US" sz="2400">
              <a:solidFill>
                <a:srgbClr val="FFFFFF"/>
              </a:solidFill>
              <a:latin typeface="+mn-lt"/>
              <a:ea typeface="+mn-ea"/>
            </a:endParaRPr>
          </a:p>
        </p:txBody>
      </p:sp>
      <p:sp>
        <p:nvSpPr>
          <p:cNvPr id="9" name="MH_Others_3"/>
          <p:cNvSpPr>
            <a:spLocks noChangeArrowheads="1"/>
          </p:cNvSpPr>
          <p:nvPr/>
        </p:nvSpPr>
        <p:spPr bwMode="auto">
          <a:xfrm>
            <a:off x="3160713" y="3011488"/>
            <a:ext cx="280987" cy="282575"/>
          </a:xfrm>
          <a:prstGeom prst="ellipse">
            <a:avLst/>
          </a:prstGeom>
          <a:solidFill>
            <a:schemeClr val="accent1"/>
          </a:solidFill>
          <a:ln w="28575">
            <a:solidFill>
              <a:srgbClr val="FFFFFF"/>
            </a:solidFill>
            <a:round/>
          </a:ln>
        </p:spPr>
        <p:txBody>
          <a:bodyPr bIns="180000" anchor="ctr"/>
          <a:lstStyle/>
          <a:p>
            <a:pPr algn="ctr">
              <a:lnSpc>
                <a:spcPct val="110000"/>
              </a:lnSpc>
              <a:buSzPct val="60000"/>
              <a:buFont typeface="Arial" panose="020B0604020202020204" pitchFamily="34" charset="0"/>
              <a:buNone/>
              <a:defRPr/>
            </a:pPr>
            <a:endParaRPr lang="zh-CN" altLang="zh-CN" sz="7200" b="1">
              <a:solidFill>
                <a:srgbClr val="FFFFFF"/>
              </a:solidFill>
              <a:latin typeface="华文中宋" panose="02010600040101010101" pitchFamily="2" charset="-122"/>
              <a:ea typeface="华文中宋" panose="02010600040101010101" pitchFamily="2" charset="-122"/>
            </a:endParaRPr>
          </a:p>
        </p:txBody>
      </p:sp>
      <p:sp>
        <p:nvSpPr>
          <p:cNvPr id="10" name="MH_Number"/>
          <p:cNvSpPr>
            <a:spLocks noChangeArrowheads="1"/>
          </p:cNvSpPr>
          <p:nvPr/>
        </p:nvSpPr>
        <p:spPr bwMode="auto">
          <a:xfrm>
            <a:off x="2068513" y="2486025"/>
            <a:ext cx="1009650" cy="1009650"/>
          </a:xfrm>
          <a:prstGeom prst="ellipse">
            <a:avLst/>
          </a:prstGeom>
          <a:solidFill>
            <a:srgbClr val="EF7AB3"/>
          </a:solidFill>
          <a:ln w="0" cmpd="sng">
            <a:solidFill>
              <a:srgbClr val="FFFFFF">
                <a:alpha val="48999"/>
              </a:srgbClr>
            </a:solidFill>
            <a:round/>
          </a:ln>
        </p:spPr>
        <p:txBody>
          <a:bodyPr lIns="0" tIns="36000" rIns="0" bIns="0" anchor="ctr">
            <a:normAutofit fontScale="62500" lnSpcReduction="20000"/>
          </a:bodyPr>
          <a:lstStyle>
            <a:lvl1pPr algn="just">
              <a:lnSpc>
                <a:spcPct val="110000"/>
              </a:lnSpc>
              <a:spcBef>
                <a:spcPts val="600"/>
              </a:spcBef>
              <a:buClr>
                <a:schemeClr val="accent1"/>
              </a:buClr>
              <a:buSzPct val="60000"/>
              <a:buFont typeface="Wingdings" panose="05000000000000000000" pitchFamily="2" charset="2"/>
              <a:buChar char=""/>
              <a:defRPr sz="2400">
                <a:solidFill>
                  <a:schemeClr val="accent1"/>
                </a:solidFill>
                <a:latin typeface="幼圆" panose="02010509060101010101" pitchFamily="49" charset="-122"/>
                <a:ea typeface="黑体" panose="02010609060101010101" pitchFamily="49" charset="-122"/>
              </a:defRPr>
            </a:lvl1pPr>
            <a:lvl2pPr marL="742950" indent="-285750" algn="just">
              <a:lnSpc>
                <a:spcPct val="120000"/>
              </a:lnSpc>
              <a:spcAft>
                <a:spcPts val="600"/>
              </a:spcAft>
              <a:buClr>
                <a:srgbClr val="FD958C"/>
              </a:buClr>
              <a:buFont typeface="幼圆" panose="02010509060101010101" pitchFamily="49" charset="-122"/>
              <a:buChar char=" "/>
              <a:defRPr sz="1600">
                <a:solidFill>
                  <a:schemeClr val="tx1"/>
                </a:solidFill>
                <a:latin typeface="幼圆" panose="02010509060101010101" pitchFamily="49" charset="-122"/>
                <a:ea typeface="黑体" panose="02010609060101010101" pitchFamily="49" charset="-122"/>
              </a:defRPr>
            </a:lvl2pPr>
            <a:lvl3pPr marL="1143000" indent="-228600">
              <a:lnSpc>
                <a:spcPct val="90000"/>
              </a:lnSpc>
              <a:spcBef>
                <a:spcPts val="500"/>
              </a:spcBef>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a:spcBef>
                <a:spcPct val="0"/>
              </a:spcBef>
              <a:buClrTx/>
              <a:buSzTx/>
              <a:buFont typeface="Arial" panose="020B0604020202020204" pitchFamily="34" charset="0"/>
              <a:buNone/>
              <a:defRPr/>
            </a:pPr>
            <a:endParaRPr lang="zh-CN" altLang="en-US" sz="7200" b="1" noProof="1">
              <a:solidFill>
                <a:srgbClr val="FFFFFF"/>
              </a:solidFill>
              <a:ea typeface="华文中宋" panose="02010600040101010101" pitchFamily="2" charset="-122"/>
            </a:endParaRPr>
          </a:p>
        </p:txBody>
      </p:sp>
      <p:sp>
        <p:nvSpPr>
          <p:cNvPr id="11"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3160800" y="2883600"/>
            <a:ext cx="4014000" cy="543600"/>
          </a:xfrm>
        </p:spPr>
        <p:txBody>
          <a:bodyPr anchor="ctr">
            <a:normAutofit/>
          </a:bodyPr>
          <a:lstStyle>
            <a:lvl1pPr algn="ctr">
              <a:defRPr sz="2400" b="0">
                <a:solidFill>
                  <a:schemeClr val="bg1"/>
                </a:solidFill>
              </a:defRPr>
            </a:lvl1pPr>
          </a:lstStyle>
          <a:p>
            <a:r>
              <a:rPr lang="zh-CN" altLang="en-US" noProof="1" smtClean="0"/>
              <a:t>单击此处编辑母版标题样式</a:t>
            </a:r>
            <a:endParaRPr lang="zh-CN" altLang="en-US" noProof="1"/>
          </a:p>
        </p:txBody>
      </p:sp>
      <p:sp>
        <p:nvSpPr>
          <p:cNvPr id="12" name="日期占位符 2"/>
          <p:cNvSpPr>
            <a:spLocks noGrp="1"/>
          </p:cNvSpPr>
          <p:nvPr>
            <p:ph type="dt" sz="half" idx="10"/>
          </p:nvPr>
        </p:nvSpPr>
        <p:spPr/>
        <p:txBody>
          <a:bodyPr/>
          <a:lstStyle>
            <a:lvl1pPr>
              <a:buFontTx/>
              <a:buNone/>
              <a:defRPr/>
            </a:lvl1pPr>
          </a:lstStyle>
          <a:p>
            <a:pPr>
              <a:defRPr/>
            </a:pPr>
            <a:fld id="{C442E951-F47C-4480-868D-038CF3DAF7F6}" type="datetimeFigureOut">
              <a:rPr lang="en-US"/>
              <a:pPr>
                <a:defRPr/>
              </a:pPr>
              <a:t>12/27/2017</a:t>
            </a:fld>
            <a:endParaRPr lang="en-US" altLang="en-US" noProof="1"/>
          </a:p>
        </p:txBody>
      </p:sp>
      <p:sp>
        <p:nvSpPr>
          <p:cNvPr id="13" name="页脚占位符 3"/>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4" name="灯片编号占位符 4"/>
          <p:cNvSpPr>
            <a:spLocks noGrp="1"/>
          </p:cNvSpPr>
          <p:nvPr>
            <p:ph type="sldNum" sz="quarter" idx="12"/>
          </p:nvPr>
        </p:nvSpPr>
        <p:spPr/>
        <p:txBody>
          <a:bodyPr/>
          <a:lstStyle>
            <a:lvl1pPr fontAlgn="auto">
              <a:spcBef>
                <a:spcPts val="0"/>
              </a:spcBef>
              <a:spcAft>
                <a:spcPts val="0"/>
              </a:spcAft>
              <a:buFontTx/>
              <a:buNone/>
              <a:defRPr/>
            </a:lvl1pPr>
          </a:lstStyle>
          <a:p>
            <a:pPr>
              <a:defRPr/>
            </a:pPr>
            <a:fld id="{85C72FCA-C945-445C-AD82-E98358E848AC}"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grpSp>
        <p:nvGrpSpPr>
          <p:cNvPr id="5" name="组合 32"/>
          <p:cNvGrpSpPr>
            <a:grpSpLocks/>
          </p:cNvGrpSpPr>
          <p:nvPr/>
        </p:nvGrpSpPr>
        <p:grpSpPr bwMode="auto">
          <a:xfrm>
            <a:off x="0" y="3810000"/>
            <a:ext cx="9144000" cy="3074988"/>
            <a:chOff x="0" y="0"/>
            <a:chExt cx="9144000" cy="3075384"/>
          </a:xfrm>
        </p:grpSpPr>
        <p:pic>
          <p:nvPicPr>
            <p:cNvPr id="6"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7" name="矩形 31"/>
            <p:cNvGrpSpPr>
              <a:grpSpLocks/>
            </p:cNvGrpSpPr>
            <p:nvPr/>
          </p:nvGrpSpPr>
          <p:grpSpPr bwMode="auto">
            <a:xfrm>
              <a:off x="0" y="0"/>
              <a:ext cx="9144000" cy="2194560"/>
              <a:chOff x="0" y="0"/>
              <a:chExt cx="9144000" cy="2194560"/>
            </a:xfrm>
          </p:grpSpPr>
          <p:pic>
            <p:nvPicPr>
              <p:cNvPr id="8"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9"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0"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220400" y="1760400"/>
            <a:ext cx="6764400" cy="1897200"/>
          </a:xfrm>
        </p:spPr>
        <p:txBody>
          <a:bodyPr>
            <a:normAutofit/>
          </a:bodyPr>
          <a:lstStyle>
            <a:lvl1pPr marL="285750" indent="-285750" algn="just">
              <a:buFont typeface="Wingdings" panose="05000000000000000000" pitchFamily="2" charset="2"/>
              <a:buChar char="u"/>
              <a:defRPr sz="2400">
                <a:solidFill>
                  <a:schemeClr val="tx1"/>
                </a:solidFill>
              </a:defRPr>
            </a:lvl1pPr>
            <a:lvl2pPr marL="628650" indent="-285750" algn="just">
              <a:buFont typeface="Wingdings" panose="05000000000000000000" pitchFamily="2" charset="2"/>
              <a:buChar char="u"/>
              <a:defRPr sz="2000">
                <a:solidFill>
                  <a:schemeClr val="tx1"/>
                </a:solidFill>
              </a:defRPr>
            </a:lvl2pPr>
            <a:lvl3pPr marL="1200150" indent="-285750" algn="just">
              <a:buFont typeface="Wingdings" panose="05000000000000000000" pitchFamily="2" charset="2"/>
              <a:buChar char="u"/>
              <a:defRPr sz="1800">
                <a:solidFill>
                  <a:schemeClr val="tx1"/>
                </a:solidFill>
              </a:defRPr>
            </a:lvl3pPr>
            <a:lvl4pPr marL="1657350" indent="-285750" algn="just">
              <a:buFont typeface="Wingdings" panose="05000000000000000000" pitchFamily="2" charset="2"/>
              <a:buChar char="u"/>
              <a:defRPr sz="1800">
                <a:solidFill>
                  <a:schemeClr val="tx1"/>
                </a:solidFill>
              </a:defRPr>
            </a:lvl4pPr>
            <a:lvl5pPr marL="2114550" indent="-285750" algn="just">
              <a:buFont typeface="Wingdings" panose="05000000000000000000" pitchFamily="2" charset="2"/>
              <a:buChar char="u"/>
              <a:defRPr sz="1800">
                <a:solidFill>
                  <a:schemeClr val="tx1"/>
                </a:solidFill>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1220400" y="3643200"/>
            <a:ext cx="6764400" cy="1886400"/>
          </a:xfrm>
        </p:spPr>
        <p:txBody>
          <a:bodyPr>
            <a:normAutofit/>
          </a:bodyPr>
          <a:lstStyle>
            <a:lvl1pPr marL="285750" indent="-285750" algn="just">
              <a:buFont typeface="Wingdings" panose="05000000000000000000" pitchFamily="2" charset="2"/>
              <a:buChar char="u"/>
              <a:defRPr sz="2400">
                <a:solidFill>
                  <a:schemeClr val="tx1"/>
                </a:solidFill>
              </a:defRPr>
            </a:lvl1pPr>
            <a:lvl2pPr marL="628650" indent="-285750" algn="just" defTabSz="-635">
              <a:buFont typeface="Wingdings" panose="05000000000000000000" pitchFamily="2" charset="2"/>
              <a:buChar char="u"/>
              <a:tabLst>
                <a:tab pos="534670" algn="l"/>
              </a:tabLst>
              <a:defRPr sz="2000">
                <a:solidFill>
                  <a:schemeClr val="tx1"/>
                </a:solidFill>
              </a:defRPr>
            </a:lvl2pPr>
            <a:lvl3pPr marL="1200150" indent="-285750" algn="just">
              <a:buFont typeface="Wingdings" panose="05000000000000000000" pitchFamily="2" charset="2"/>
              <a:buChar char="u"/>
              <a:defRPr sz="1800">
                <a:solidFill>
                  <a:schemeClr val="tx1"/>
                </a:solidFill>
              </a:defRPr>
            </a:lvl3pPr>
            <a:lvl4pPr marL="1657350" indent="-285750" algn="just">
              <a:buFont typeface="Wingdings" panose="05000000000000000000" pitchFamily="2" charset="2"/>
              <a:buChar char="u"/>
              <a:defRPr sz="1800">
                <a:solidFill>
                  <a:schemeClr val="tx1"/>
                </a:solidFill>
              </a:defRPr>
            </a:lvl4pPr>
            <a:lvl5pPr marL="2114550" indent="-285750" algn="just">
              <a:buFont typeface="Wingdings" panose="05000000000000000000" pitchFamily="2" charset="2"/>
              <a:buChar char="u"/>
              <a:defRPr sz="1800">
                <a:solidFill>
                  <a:schemeClr val="tx1"/>
                </a:solidFill>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1" name="日期占位符 1"/>
          <p:cNvSpPr>
            <a:spLocks noGrp="1"/>
          </p:cNvSpPr>
          <p:nvPr>
            <p:ph type="dt" sz="half" idx="10"/>
          </p:nvPr>
        </p:nvSpPr>
        <p:spPr/>
        <p:txBody>
          <a:bodyPr/>
          <a:lstStyle>
            <a:lvl1pPr>
              <a:buFontTx/>
              <a:buNone/>
              <a:defRPr/>
            </a:lvl1pPr>
          </a:lstStyle>
          <a:p>
            <a:pPr>
              <a:defRPr/>
            </a:pPr>
            <a:fld id="{B9962BE4-147B-401C-A75C-EDE7CA20E8BC}" type="datetimeFigureOut">
              <a:rPr lang="en-US"/>
              <a:pPr>
                <a:defRPr/>
              </a:pPr>
              <a:t>12/27/2017</a:t>
            </a:fld>
            <a:endParaRPr lang="en-US" altLang="en-US" noProof="1"/>
          </a:p>
        </p:txBody>
      </p:sp>
      <p:sp>
        <p:nvSpPr>
          <p:cNvPr id="12"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3"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BEADFC90-2B02-4057-8E64-193B3E5AF5B5}"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grpSp>
        <p:nvGrpSpPr>
          <p:cNvPr id="7" name="组合 32"/>
          <p:cNvGrpSpPr>
            <a:grpSpLocks/>
          </p:cNvGrpSpPr>
          <p:nvPr/>
        </p:nvGrpSpPr>
        <p:grpSpPr bwMode="auto">
          <a:xfrm>
            <a:off x="0" y="3810000"/>
            <a:ext cx="9144000" cy="3074988"/>
            <a:chOff x="0" y="0"/>
            <a:chExt cx="9144000" cy="3075384"/>
          </a:xfrm>
        </p:grpSpPr>
        <p:pic>
          <p:nvPicPr>
            <p:cNvPr id="8"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9" name="矩形 31"/>
            <p:cNvGrpSpPr>
              <a:grpSpLocks/>
            </p:cNvGrpSpPr>
            <p:nvPr/>
          </p:nvGrpSpPr>
          <p:grpSpPr bwMode="auto">
            <a:xfrm>
              <a:off x="0" y="0"/>
              <a:ext cx="9144000" cy="2194560"/>
              <a:chOff x="0" y="0"/>
              <a:chExt cx="9144000" cy="2194560"/>
            </a:xfrm>
          </p:grpSpPr>
          <p:pic>
            <p:nvPicPr>
              <p:cNvPr id="10"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11"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3" name="日期占位符 1"/>
          <p:cNvSpPr>
            <a:spLocks noGrp="1"/>
          </p:cNvSpPr>
          <p:nvPr>
            <p:ph type="dt" sz="half" idx="10"/>
          </p:nvPr>
        </p:nvSpPr>
        <p:spPr/>
        <p:txBody>
          <a:bodyPr/>
          <a:lstStyle>
            <a:lvl1pPr>
              <a:buFontTx/>
              <a:buNone/>
              <a:defRPr/>
            </a:lvl1pPr>
          </a:lstStyle>
          <a:p>
            <a:pPr>
              <a:defRPr/>
            </a:pPr>
            <a:fld id="{5F9EE33D-573D-40EC-B667-5BD569F38331}" type="datetimeFigureOut">
              <a:rPr lang="en-US"/>
              <a:pPr>
                <a:defRPr/>
              </a:pPr>
              <a:t>12/27/2017</a:t>
            </a:fld>
            <a:endParaRPr lang="en-US" altLang="en-US" noProof="1"/>
          </a:p>
        </p:txBody>
      </p:sp>
      <p:sp>
        <p:nvSpPr>
          <p:cNvPr id="14"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5"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DAB6529D-AD54-4549-86E6-E2A8E486149B}"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任意多边形 36"/>
          <p:cNvSpPr>
            <a:spLocks noChangeArrowheads="1"/>
          </p:cNvSpPr>
          <p:nvPr/>
        </p:nvSpPr>
        <p:spPr bwMode="auto">
          <a:xfrm flipH="1">
            <a:off x="4597400" y="1981200"/>
            <a:ext cx="2228850" cy="36750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9" name="任意多边形 34"/>
          <p:cNvSpPr>
            <a:spLocks noChangeArrowheads="1"/>
          </p:cNvSpPr>
          <p:nvPr/>
        </p:nvSpPr>
        <p:spPr bwMode="auto">
          <a:xfrm>
            <a:off x="2368550" y="1187450"/>
            <a:ext cx="2228850" cy="368141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740E4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0" name="任意多边形 35"/>
          <p:cNvSpPr>
            <a:spLocks noChangeArrowheads="1"/>
          </p:cNvSpPr>
          <p:nvPr/>
        </p:nvSpPr>
        <p:spPr bwMode="auto">
          <a:xfrm>
            <a:off x="236855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1" name="任意多边形 38"/>
          <p:cNvSpPr>
            <a:spLocks noChangeArrowheads="1"/>
          </p:cNvSpPr>
          <p:nvPr/>
        </p:nvSpPr>
        <p:spPr bwMode="auto">
          <a:xfrm flipH="1">
            <a:off x="459740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chemeClr val="accent1"/>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2354400" y="2628000"/>
            <a:ext cx="4474800" cy="1569600"/>
          </a:xfrm>
        </p:spPr>
        <p:txBody>
          <a:bodyPr anchor="ctr">
            <a:noAutofit/>
          </a:bodyPr>
          <a:lstStyle>
            <a:lvl1pPr algn="ctr">
              <a:defRPr sz="8000" b="0">
                <a:solidFill>
                  <a:schemeClr val="bg1"/>
                </a:solidFill>
              </a:defRPr>
            </a:lvl1pPr>
          </a:lstStyle>
          <a:p>
            <a:r>
              <a:rPr lang="zh-CN" altLang="en-US" noProof="1" smtClean="0"/>
              <a:t>单击此处编辑母版标题样式</a:t>
            </a:r>
            <a:endParaRPr lang="zh-CN" altLang="en-US" noProof="1"/>
          </a:p>
        </p:txBody>
      </p:sp>
      <p:sp>
        <p:nvSpPr>
          <p:cNvPr id="13" name="日期占位符 2"/>
          <p:cNvSpPr>
            <a:spLocks noGrp="1"/>
          </p:cNvSpPr>
          <p:nvPr>
            <p:ph type="dt" sz="half" idx="10"/>
          </p:nvPr>
        </p:nvSpPr>
        <p:spPr/>
        <p:txBody>
          <a:bodyPr/>
          <a:lstStyle>
            <a:lvl1pPr>
              <a:buFontTx/>
              <a:buNone/>
              <a:defRPr/>
            </a:lvl1pPr>
          </a:lstStyle>
          <a:p>
            <a:pPr>
              <a:defRPr/>
            </a:pPr>
            <a:fld id="{F0AF1BF3-1A05-478A-81DC-87B1BC1E33E8}" type="datetimeFigureOut">
              <a:rPr lang="en-US"/>
              <a:pPr>
                <a:defRPr/>
              </a:pPr>
              <a:t>12/27/2017</a:t>
            </a:fld>
            <a:endParaRPr lang="en-US" altLang="en-US" noProof="1"/>
          </a:p>
        </p:txBody>
      </p:sp>
      <p:sp>
        <p:nvSpPr>
          <p:cNvPr id="14" name="页脚占位符 3"/>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5" name="灯片编号占位符 4"/>
          <p:cNvSpPr>
            <a:spLocks noGrp="1"/>
          </p:cNvSpPr>
          <p:nvPr>
            <p:ph type="sldNum" sz="quarter" idx="12"/>
          </p:nvPr>
        </p:nvSpPr>
        <p:spPr/>
        <p:txBody>
          <a:bodyPr/>
          <a:lstStyle>
            <a:lvl1pPr fontAlgn="auto">
              <a:spcBef>
                <a:spcPts val="0"/>
              </a:spcBef>
              <a:spcAft>
                <a:spcPts val="0"/>
              </a:spcAft>
              <a:buFontTx/>
              <a:buNone/>
              <a:defRPr/>
            </a:lvl1pPr>
          </a:lstStyle>
          <a:p>
            <a:pPr>
              <a:defRPr/>
            </a:pPr>
            <a:fld id="{16E3F76F-0799-4942-BD1C-248AA6FD1496}"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2" name="组合 32"/>
          <p:cNvGrpSpPr>
            <a:grpSpLocks/>
          </p:cNvGrpSpPr>
          <p:nvPr/>
        </p:nvGrpSpPr>
        <p:grpSpPr bwMode="auto">
          <a:xfrm>
            <a:off x="0" y="3810000"/>
            <a:ext cx="9144000" cy="3074988"/>
            <a:chOff x="0" y="0"/>
            <a:chExt cx="9144000" cy="3075384"/>
          </a:xfrm>
        </p:grpSpPr>
        <p:pic>
          <p:nvPicPr>
            <p:cNvPr id="3"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4" name="矩形 31"/>
            <p:cNvGrpSpPr>
              <a:grpSpLocks/>
            </p:cNvGrpSpPr>
            <p:nvPr/>
          </p:nvGrpSpPr>
          <p:grpSpPr bwMode="auto">
            <a:xfrm>
              <a:off x="0" y="0"/>
              <a:ext cx="9144000" cy="2194560"/>
              <a:chOff x="0" y="0"/>
              <a:chExt cx="9144000" cy="2194560"/>
            </a:xfrm>
          </p:grpSpPr>
          <p:pic>
            <p:nvPicPr>
              <p:cNvPr id="5"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6"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7"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8" name="日期占位符 1"/>
          <p:cNvSpPr>
            <a:spLocks noGrp="1"/>
          </p:cNvSpPr>
          <p:nvPr>
            <p:ph type="dt" sz="half" idx="10"/>
          </p:nvPr>
        </p:nvSpPr>
        <p:spPr/>
        <p:txBody>
          <a:bodyPr/>
          <a:lstStyle>
            <a:lvl1pPr>
              <a:buFontTx/>
              <a:buNone/>
              <a:defRPr/>
            </a:lvl1pPr>
          </a:lstStyle>
          <a:p>
            <a:pPr>
              <a:defRPr/>
            </a:pPr>
            <a:fld id="{FE7F23DB-CF03-449C-A2C4-25CCB8CC4ED1}" type="datetimeFigureOut">
              <a:rPr lang="en-US"/>
              <a:pPr>
                <a:defRPr/>
              </a:pPr>
              <a:t>12/27/2017</a:t>
            </a:fld>
            <a:endParaRPr lang="en-US" altLang="en-US" noProof="1"/>
          </a:p>
        </p:txBody>
      </p:sp>
      <p:sp>
        <p:nvSpPr>
          <p:cNvPr id="9"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0"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DEF15225-66CA-48BE-B0D1-69071604D84D}"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图片与标题">
    <p:bg>
      <p:bgPr>
        <a:solidFill>
          <a:schemeClr val="bg1"/>
        </a:solidFill>
        <a:effectLst/>
      </p:bgPr>
    </p:bg>
    <p:spTree>
      <p:nvGrpSpPr>
        <p:cNvPr id="1" name=""/>
        <p:cNvGrpSpPr/>
        <p:nvPr/>
      </p:nvGrpSpPr>
      <p:grpSpPr>
        <a:xfrm>
          <a:off x="0" y="0"/>
          <a:ext cx="0" cy="0"/>
          <a:chOff x="0" y="0"/>
          <a:chExt cx="0" cy="0"/>
        </a:xfrm>
      </p:grpSpPr>
      <p:grpSp>
        <p:nvGrpSpPr>
          <p:cNvPr id="5" name="组合 32"/>
          <p:cNvGrpSpPr>
            <a:grpSpLocks/>
          </p:cNvGrpSpPr>
          <p:nvPr/>
        </p:nvGrpSpPr>
        <p:grpSpPr bwMode="auto">
          <a:xfrm>
            <a:off x="0" y="3810000"/>
            <a:ext cx="9144000" cy="3074988"/>
            <a:chOff x="0" y="0"/>
            <a:chExt cx="9144000" cy="3075384"/>
          </a:xfrm>
        </p:grpSpPr>
        <p:pic>
          <p:nvPicPr>
            <p:cNvPr id="6"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7" name="矩形 31"/>
            <p:cNvGrpSpPr>
              <a:grpSpLocks/>
            </p:cNvGrpSpPr>
            <p:nvPr/>
          </p:nvGrpSpPr>
          <p:grpSpPr bwMode="auto">
            <a:xfrm>
              <a:off x="0" y="0"/>
              <a:ext cx="9144000" cy="2194560"/>
              <a:chOff x="0" y="0"/>
              <a:chExt cx="9144000" cy="2194560"/>
            </a:xfrm>
          </p:grpSpPr>
          <p:pic>
            <p:nvPicPr>
              <p:cNvPr id="8"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9"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0" name="菱形 25"/>
          <p:cNvSpPr>
            <a:spLocks noChangeArrowheads="1"/>
          </p:cNvSpPr>
          <p:nvPr/>
        </p:nvSpPr>
        <p:spPr bwMode="auto">
          <a:xfrm>
            <a:off x="4722813" y="3087688"/>
            <a:ext cx="2141537" cy="2144712"/>
          </a:xfrm>
          <a:prstGeom prst="diamond">
            <a:avLst/>
          </a:prstGeom>
          <a:solidFill>
            <a:srgbClr val="EF7AB3"/>
          </a:solidFill>
          <a:ln w="9525">
            <a:noFill/>
            <a:miter lim="800000"/>
          </a:ln>
        </p:spPr>
        <p:txBody>
          <a:bodyPr lIns="0" tIns="0" rIns="0" bIns="0" anchor="ctr"/>
          <a:lstStyle/>
          <a:p>
            <a:pPr algn="ctr">
              <a:lnSpc>
                <a:spcPct val="130000"/>
              </a:lnSpc>
              <a:buSzPct val="60000"/>
              <a:buFont typeface="Wingdings" panose="05000000000000000000" pitchFamily="2" charset="2"/>
              <a:buNone/>
              <a:defRPr/>
            </a:pPr>
            <a:endParaRPr lang="zh-CN" altLang="en-US" sz="2800">
              <a:solidFill>
                <a:srgbClr val="FFFFFF"/>
              </a:solidFill>
              <a:latin typeface="+mn-lt"/>
              <a:ea typeface="+mn-ea"/>
            </a:endParaRPr>
          </a:p>
        </p:txBody>
      </p:sp>
      <p:sp>
        <p:nvSpPr>
          <p:cNvPr id="11" name="菱形 2"/>
          <p:cNvSpPr>
            <a:spLocks noChangeArrowheads="1"/>
          </p:cNvSpPr>
          <p:nvPr/>
        </p:nvSpPr>
        <p:spPr bwMode="auto">
          <a:xfrm>
            <a:off x="4273550" y="3371850"/>
            <a:ext cx="725488" cy="727075"/>
          </a:xfrm>
          <a:prstGeom prst="diamond">
            <a:avLst/>
          </a:prstGeom>
          <a:solidFill>
            <a:srgbClr val="F4A6CC"/>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12" name="菱形 20"/>
          <p:cNvSpPr>
            <a:spLocks noChangeArrowheads="1"/>
          </p:cNvSpPr>
          <p:nvPr/>
        </p:nvSpPr>
        <p:spPr bwMode="auto">
          <a:xfrm>
            <a:off x="3879850" y="4221163"/>
            <a:ext cx="1512888" cy="1511300"/>
          </a:xfrm>
          <a:prstGeom prst="diamond">
            <a:avLst/>
          </a:prstGeom>
          <a:solidFill>
            <a:srgbClr val="FAD3E6"/>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13"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1087200" y="457200"/>
            <a:ext cx="6912000" cy="493200"/>
          </a:xfrm>
        </p:spPr>
        <p:txBody>
          <a:bodyPr/>
          <a:lstStyle>
            <a:lvl1pPr>
              <a:defRPr sz="2800" b="0">
                <a:solidFill>
                  <a:schemeClr val="accent1"/>
                </a:solidFill>
              </a:defRPr>
            </a:lvl1pPr>
          </a:lstStyle>
          <a:p>
            <a:r>
              <a:rPr lang="zh-CN" altLang="en-US" noProof="1" smtClean="0"/>
              <a:t>单击此处编辑母版标题样式</a:t>
            </a:r>
            <a:endParaRPr lang="zh-CN" altLang="en-US" noProof="1"/>
          </a:p>
        </p:txBody>
      </p:sp>
      <p:sp>
        <p:nvSpPr>
          <p:cNvPr id="4" name="文本占位符 3"/>
          <p:cNvSpPr>
            <a:spLocks noGrp="1"/>
          </p:cNvSpPr>
          <p:nvPr>
            <p:ph type="body" sz="half" idx="2"/>
          </p:nvPr>
        </p:nvSpPr>
        <p:spPr>
          <a:xfrm>
            <a:off x="1101600" y="1321200"/>
            <a:ext cx="6912000" cy="8820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14" name="日期占位符 2"/>
          <p:cNvSpPr>
            <a:spLocks noGrp="1"/>
          </p:cNvSpPr>
          <p:nvPr>
            <p:ph type="dt" sz="half" idx="10"/>
          </p:nvPr>
        </p:nvSpPr>
        <p:spPr/>
        <p:txBody>
          <a:bodyPr/>
          <a:lstStyle>
            <a:lvl1pPr>
              <a:buFontTx/>
              <a:buNone/>
              <a:defRPr/>
            </a:lvl1pPr>
          </a:lstStyle>
          <a:p>
            <a:pPr>
              <a:defRPr/>
            </a:pPr>
            <a:fld id="{EF867A6C-A032-4528-B94F-668B5CD15A97}" type="datetimeFigureOut">
              <a:rPr lang="en-US"/>
              <a:pPr>
                <a:defRPr/>
              </a:pPr>
              <a:t>12/27/2017</a:t>
            </a:fld>
            <a:endParaRPr lang="en-US" altLang="en-US" noProof="1"/>
          </a:p>
        </p:txBody>
      </p:sp>
      <p:sp>
        <p:nvSpPr>
          <p:cNvPr id="15" name="页脚占位符 4"/>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6" name="灯片编号占位符 5"/>
          <p:cNvSpPr>
            <a:spLocks noGrp="1"/>
          </p:cNvSpPr>
          <p:nvPr>
            <p:ph type="sldNum" sz="quarter" idx="12"/>
          </p:nvPr>
        </p:nvSpPr>
        <p:spPr/>
        <p:txBody>
          <a:bodyPr/>
          <a:lstStyle>
            <a:lvl1pPr fontAlgn="auto">
              <a:spcBef>
                <a:spcPts val="0"/>
              </a:spcBef>
              <a:spcAft>
                <a:spcPts val="0"/>
              </a:spcAft>
              <a:buFontTx/>
              <a:buNone/>
              <a:defRPr/>
            </a:lvl1pPr>
          </a:lstStyle>
          <a:p>
            <a:pPr>
              <a:defRPr/>
            </a:pPr>
            <a:fld id="{5106B6DA-8454-4B4E-9B30-27EC41DDF285}"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grpSp>
        <p:nvGrpSpPr>
          <p:cNvPr id="4" name="组合 32"/>
          <p:cNvGrpSpPr>
            <a:grpSpLocks/>
          </p:cNvGrpSpPr>
          <p:nvPr/>
        </p:nvGrpSpPr>
        <p:grpSpPr bwMode="auto">
          <a:xfrm>
            <a:off x="0" y="3810000"/>
            <a:ext cx="9144000" cy="3074988"/>
            <a:chOff x="0" y="0"/>
            <a:chExt cx="9144000" cy="3075384"/>
          </a:xfrm>
        </p:grpSpPr>
        <p:pic>
          <p:nvPicPr>
            <p:cNvPr id="5"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6" name="矩形 31"/>
            <p:cNvGrpSpPr>
              <a:grpSpLocks/>
            </p:cNvGrpSpPr>
            <p:nvPr/>
          </p:nvGrpSpPr>
          <p:grpSpPr bwMode="auto">
            <a:xfrm>
              <a:off x="0" y="0"/>
              <a:ext cx="9144000" cy="2194560"/>
              <a:chOff x="0" y="0"/>
              <a:chExt cx="9144000" cy="2194560"/>
            </a:xfrm>
          </p:grpSpPr>
          <p:pic>
            <p:nvPicPr>
              <p:cNvPr id="7"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8"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竖排标题 1"/>
          <p:cNvSpPr>
            <a:spLocks noGrp="1"/>
          </p:cNvSpPr>
          <p:nvPr>
            <p:ph type="title" orient="vert"/>
          </p:nvPr>
        </p:nvSpPr>
        <p:spPr>
          <a:xfrm>
            <a:off x="7541602" y="234950"/>
            <a:ext cx="1250706" cy="598328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539263" y="234950"/>
            <a:ext cx="6849940" cy="598328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 name="日期占位符 1"/>
          <p:cNvSpPr>
            <a:spLocks noGrp="1"/>
          </p:cNvSpPr>
          <p:nvPr>
            <p:ph type="dt" sz="half" idx="10"/>
          </p:nvPr>
        </p:nvSpPr>
        <p:spPr/>
        <p:txBody>
          <a:bodyPr/>
          <a:lstStyle>
            <a:lvl1pPr>
              <a:buFontTx/>
              <a:buNone/>
              <a:defRPr/>
            </a:lvl1pPr>
          </a:lstStyle>
          <a:p>
            <a:pPr>
              <a:defRPr/>
            </a:pPr>
            <a:fld id="{5C491E01-13BA-42DE-9CBF-E38923F87C26}"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5BDA569A-794A-4757-8ED9-8C1F1BFF6BA5}"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grpSp>
        <p:nvGrpSpPr>
          <p:cNvPr id="4" name="组合 32"/>
          <p:cNvGrpSpPr>
            <a:grpSpLocks/>
          </p:cNvGrpSpPr>
          <p:nvPr/>
        </p:nvGrpSpPr>
        <p:grpSpPr bwMode="auto">
          <a:xfrm>
            <a:off x="0" y="3810000"/>
            <a:ext cx="9144000" cy="3074988"/>
            <a:chOff x="0" y="0"/>
            <a:chExt cx="9144000" cy="3075384"/>
          </a:xfrm>
        </p:grpSpPr>
        <p:pic>
          <p:nvPicPr>
            <p:cNvPr id="5"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6" name="矩形 31"/>
            <p:cNvGrpSpPr>
              <a:grpSpLocks/>
            </p:cNvGrpSpPr>
            <p:nvPr/>
          </p:nvGrpSpPr>
          <p:grpSpPr bwMode="auto">
            <a:xfrm>
              <a:off x="0" y="0"/>
              <a:ext cx="9144000" cy="2194560"/>
              <a:chOff x="0" y="0"/>
              <a:chExt cx="9144000" cy="2194560"/>
            </a:xfrm>
          </p:grpSpPr>
          <p:pic>
            <p:nvPicPr>
              <p:cNvPr id="7"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8"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3" name="内容占位符 2"/>
          <p:cNvSpPr>
            <a:spLocks noGrp="1"/>
          </p:cNvSpPr>
          <p:nvPr>
            <p:ph idx="1"/>
          </p:nvPr>
        </p:nvSpPr>
        <p:spPr>
          <a:xfrm>
            <a:off x="628200" y="408675"/>
            <a:ext cx="7887600" cy="5810400"/>
          </a:xfrm>
        </p:spPr>
        <p:txBody>
          <a:bodyPr/>
          <a:lstStyle>
            <a:lvl1pPr>
              <a:defRPr sz="2400"/>
            </a:lvl1pPr>
            <a:lvl2pPr>
              <a:defRPr sz="2000"/>
            </a:lvl2pPr>
            <a:lvl3pPr>
              <a:defRPr sz="18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 name="日期占位符 1"/>
          <p:cNvSpPr>
            <a:spLocks noGrp="1"/>
          </p:cNvSpPr>
          <p:nvPr>
            <p:ph type="dt" sz="half" idx="10"/>
          </p:nvPr>
        </p:nvSpPr>
        <p:spPr/>
        <p:txBody>
          <a:bodyPr/>
          <a:lstStyle>
            <a:lvl1pPr>
              <a:buFontTx/>
              <a:buNone/>
              <a:defRPr/>
            </a:lvl1pPr>
          </a:lstStyle>
          <a:p>
            <a:pPr>
              <a:defRPr/>
            </a:pPr>
            <a:fld id="{FBBE6AF8-C061-44A0-9A39-2294CD1C10EA}"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B360E34E-C2B1-4AF1-9632-4608612D77E8}"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4" name="组合 9"/>
          <p:cNvGrpSpPr>
            <a:grpSpLocks/>
          </p:cNvGrpSpPr>
          <p:nvPr/>
        </p:nvGrpSpPr>
        <p:grpSpPr bwMode="auto">
          <a:xfrm>
            <a:off x="0" y="0"/>
            <a:ext cx="9144000" cy="6878638"/>
            <a:chOff x="0" y="0"/>
            <a:chExt cx="9144000" cy="6878370"/>
          </a:xfrm>
        </p:grpSpPr>
        <p:pic>
          <p:nvPicPr>
            <p:cNvPr id="5" name="图片 10"/>
            <p:cNvPicPr>
              <a:picLocks noChangeAspect="1" noChangeArrowheads="1"/>
            </p:cNvPicPr>
            <p:nvPr userDrawn="1"/>
          </p:nvPicPr>
          <p:blipFill>
            <a:blip r:embed="rId2"/>
            <a:srcRect l="275" r="700"/>
            <a:stretch>
              <a:fillRect/>
            </a:stretch>
          </p:blipFill>
          <p:spPr bwMode="auto">
            <a:xfrm>
              <a:off x="0" y="2181094"/>
              <a:ext cx="9144000" cy="4697276"/>
            </a:xfrm>
            <a:prstGeom prst="rect">
              <a:avLst/>
            </a:prstGeom>
            <a:noFill/>
            <a:ln w="9525">
              <a:noFill/>
              <a:miter lim="800000"/>
              <a:headEnd/>
              <a:tailEnd/>
            </a:ln>
          </p:spPr>
        </p:pic>
        <p:grpSp>
          <p:nvGrpSpPr>
            <p:cNvPr id="6" name="矩形 11"/>
            <p:cNvGrpSpPr>
              <a:grpSpLocks/>
            </p:cNvGrpSpPr>
            <p:nvPr userDrawn="1"/>
          </p:nvGrpSpPr>
          <p:grpSpPr bwMode="auto">
            <a:xfrm>
              <a:off x="0" y="0"/>
              <a:ext cx="9144000" cy="3597135"/>
              <a:chOff x="0" y="0"/>
              <a:chExt cx="9144000" cy="3597135"/>
            </a:xfrm>
          </p:grpSpPr>
          <p:pic>
            <p:nvPicPr>
              <p:cNvPr id="7" name="矩形 11"/>
              <p:cNvPicPr>
                <a:picLocks noChangeArrowheads="1"/>
              </p:cNvPicPr>
              <p:nvPr/>
            </p:nvPicPr>
            <p:blipFill>
              <a:blip r:embed="rId3"/>
              <a:srcRect/>
              <a:stretch>
                <a:fillRect/>
              </a:stretch>
            </p:blipFill>
            <p:spPr bwMode="auto">
              <a:xfrm>
                <a:off x="0" y="0"/>
                <a:ext cx="9144000" cy="3596640"/>
              </a:xfrm>
              <a:prstGeom prst="rect">
                <a:avLst/>
              </a:prstGeom>
              <a:noFill/>
              <a:ln w="9525">
                <a:noFill/>
                <a:miter lim="800000"/>
                <a:headEnd/>
                <a:tailEnd/>
              </a:ln>
            </p:spPr>
          </p:pic>
          <p:sp>
            <p:nvSpPr>
              <p:cNvPr id="8" name="Text Box 6"/>
              <p:cNvSpPr txBox="1">
                <a:spLocks noChangeArrowheads="1"/>
              </p:cNvSpPr>
              <p:nvPr/>
            </p:nvSpPr>
            <p:spPr bwMode="auto">
              <a:xfrm>
                <a:off x="0" y="0"/>
                <a:ext cx="9144000" cy="3597135"/>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058" name="KSO_BT1"/>
          <p:cNvSpPr>
            <a:spLocks noGrp="1" noChangeArrowheads="1"/>
          </p:cNvSpPr>
          <p:nvPr>
            <p:ph type="ctrTitle"/>
          </p:nvPr>
        </p:nvSpPr>
        <p:spPr>
          <a:xfrm>
            <a:off x="1371600" y="1054100"/>
            <a:ext cx="6410325" cy="1212850"/>
          </a:xfrm>
        </p:spPr>
        <p:txBody>
          <a:bodyPr>
            <a:normAutofit/>
          </a:bodyPr>
          <a:lstStyle>
            <a:lvl1pPr algn="ctr">
              <a:defRPr sz="3600" baseline="0">
                <a:solidFill>
                  <a:schemeClr val="accent1"/>
                </a:solidFill>
                <a:latin typeface="Arial" panose="020B0604020202020204" pitchFamily="34" charset="0"/>
                <a:ea typeface="黑体" panose="02010609060101010101" pitchFamily="49" charset="-122"/>
              </a:defRPr>
            </a:lvl1pPr>
          </a:lstStyle>
          <a:p>
            <a:pPr lvl="0"/>
            <a:r>
              <a:rPr lang="zh-CN" noProof="0" dirty="0" smtClean="0"/>
              <a:t>单击此处编辑母版标题样式</a:t>
            </a:r>
          </a:p>
        </p:txBody>
      </p:sp>
      <p:sp>
        <p:nvSpPr>
          <p:cNvPr id="2059" name="KSO_BC1"/>
          <p:cNvSpPr>
            <a:spLocks noGrp="1" noChangeArrowheads="1"/>
          </p:cNvSpPr>
          <p:nvPr>
            <p:ph type="subTitle" idx="1"/>
          </p:nvPr>
        </p:nvSpPr>
        <p:spPr>
          <a:xfrm>
            <a:off x="1371600" y="2305049"/>
            <a:ext cx="6400800" cy="576000"/>
          </a:xfrm>
        </p:spPr>
        <p:txBody>
          <a:bodyPr>
            <a:normAutofit/>
          </a:bodyPr>
          <a:lstStyle>
            <a:lvl1pPr marL="0" indent="0" algn="ctr">
              <a:buFont typeface="Wingdings" panose="05000000000000000000" pitchFamily="2" charset="2"/>
              <a:buNone/>
              <a:defRPr sz="1800" baseline="0">
                <a:solidFill>
                  <a:srgbClr val="6D6D6D"/>
                </a:solidFill>
                <a:latin typeface="Arial" panose="020B0604020202020204" pitchFamily="34" charset="0"/>
                <a:ea typeface="黑体" panose="02010609060101010101" pitchFamily="49" charset="-122"/>
              </a:defRPr>
            </a:lvl1pPr>
          </a:lstStyle>
          <a:p>
            <a:pPr lvl="0"/>
            <a:r>
              <a:rPr lang="zh-CN" noProof="0" dirty="0" smtClean="0"/>
              <a:t>单击此处编辑母版副标题样式</a:t>
            </a:r>
          </a:p>
        </p:txBody>
      </p:sp>
      <p:sp>
        <p:nvSpPr>
          <p:cNvPr id="10" name="日期占位符 1"/>
          <p:cNvSpPr>
            <a:spLocks noGrp="1"/>
          </p:cNvSpPr>
          <p:nvPr>
            <p:ph type="dt" sz="half" idx="10"/>
          </p:nvPr>
        </p:nvSpPr>
        <p:spPr/>
        <p:txBody>
          <a:bodyPr/>
          <a:lstStyle>
            <a:lvl1pPr>
              <a:buFontTx/>
              <a:buNone/>
              <a:defRPr/>
            </a:lvl1pPr>
          </a:lstStyle>
          <a:p>
            <a:pPr>
              <a:defRPr/>
            </a:pPr>
            <a:fld id="{7A2A13D9-F9F1-4AF2-800E-51C27E280F19}"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75F38710-3845-4EDB-AD7D-5974FB7D0A2D}"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2" name="标题 1"/>
          <p:cNvSpPr>
            <a:spLocks noGrp="1"/>
          </p:cNvSpPr>
          <p:nvPr>
            <p:ph type="title"/>
          </p:nvPr>
        </p:nvSpPr>
        <p:spPr/>
        <p:txBody>
          <a:bodyPr>
            <a:normAutofit/>
          </a:bodyPr>
          <a:lstStyle/>
          <a:p>
            <a:r>
              <a:rPr lang="zh-CN" altLang="en-US" noProof="1" smtClean="0"/>
              <a:t>单击此处编辑母版标题样式</a:t>
            </a:r>
            <a:endParaRPr lang="zh-CN" altLang="en-US" noProof="1"/>
          </a:p>
        </p:txBody>
      </p:sp>
      <p:sp>
        <p:nvSpPr>
          <p:cNvPr id="8" name="日期占位符 1"/>
          <p:cNvSpPr>
            <a:spLocks noGrp="1"/>
          </p:cNvSpPr>
          <p:nvPr>
            <p:ph type="dt" sz="half" idx="10"/>
          </p:nvPr>
        </p:nvSpPr>
        <p:spPr/>
        <p:txBody>
          <a:bodyPr/>
          <a:lstStyle>
            <a:lvl1pPr>
              <a:buFontTx/>
              <a:buNone/>
              <a:defRPr/>
            </a:lvl1pPr>
          </a:lstStyle>
          <a:p>
            <a:pPr>
              <a:defRPr/>
            </a:pPr>
            <a:fld id="{FE814851-CCF8-437A-AE13-C066D53FCFAF}" type="datetimeFigureOut">
              <a:rPr lang="en-US"/>
              <a:pPr>
                <a:defRPr/>
              </a:pPr>
              <a:t>12/27/2017</a:t>
            </a:fld>
            <a:endParaRPr lang="en-US" altLang="en-US" noProof="1"/>
          </a:p>
        </p:txBody>
      </p:sp>
      <p:sp>
        <p:nvSpPr>
          <p:cNvPr id="9"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0"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A7470C9F-9321-4BD8-B743-0F30EFBE1322}"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zh-CN" altLang="zh-CN"/>
          </a:p>
        </p:txBody>
      </p:sp>
      <p:sp>
        <p:nvSpPr>
          <p:cNvPr id="6" name="页脚占位符 5"/>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zh-CN" altLang="zh-CN"/>
          </a:p>
        </p:txBody>
      </p:sp>
      <p:sp>
        <p:nvSpPr>
          <p:cNvPr id="7" name="灯片编号占位符 6"/>
          <p:cNvSpPr>
            <a:spLocks noGrp="1"/>
          </p:cNvSpPr>
          <p:nvPr>
            <p:ph type="sldNum" sz="quarter" idx="12"/>
          </p:nvPr>
        </p:nvSpPr>
        <p:spPr/>
        <p:txBody>
          <a:bodyPr/>
          <a:lstStyle>
            <a:lvl1pPr fontAlgn="auto">
              <a:spcBef>
                <a:spcPts val="0"/>
              </a:spcBef>
              <a:spcAft>
                <a:spcPts val="0"/>
              </a:spcAft>
              <a:defRPr>
                <a:ea typeface="+mn-ea"/>
              </a:defRPr>
            </a:lvl1pPr>
          </a:lstStyle>
          <a:p>
            <a:pPr>
              <a:defRPr/>
            </a:pPr>
            <a:fld id="{E7BC24E2-C119-4AED-96BD-AB1382C93DF6}" type="slidenum">
              <a:rPr lang="zh-CN" altLang="zh-CN"/>
              <a:pPr>
                <a:defRPr/>
              </a:pPr>
              <a:t>‹#›</a:t>
            </a:fld>
            <a:endParaRPr lang="zh-CN"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MH_Title"/>
          <p:cNvSpPr>
            <a:spLocks noChangeArrowheads="1"/>
          </p:cNvSpPr>
          <p:nvPr/>
        </p:nvSpPr>
        <p:spPr bwMode="auto">
          <a:xfrm>
            <a:off x="3160713" y="2882900"/>
            <a:ext cx="4013200" cy="542925"/>
          </a:xfrm>
          <a:prstGeom prst="roundRect">
            <a:avLst>
              <a:gd name="adj" fmla="val 50000"/>
            </a:avLst>
          </a:prstGeom>
          <a:solidFill>
            <a:schemeClr val="accent1"/>
          </a:solidFill>
          <a:ln w="3175">
            <a:solidFill>
              <a:srgbClr val="FFFFFF">
                <a:alpha val="48996"/>
              </a:srgbClr>
            </a:solidFill>
            <a:round/>
          </a:ln>
        </p:spPr>
        <p:txBody>
          <a:bodyPr lIns="252000" tIns="0" rIns="0" bIns="0" anchor="ctr"/>
          <a:lstStyle/>
          <a:p>
            <a:pPr algn="ctr">
              <a:buFont typeface="Arial" panose="020B0604020202020204" pitchFamily="34" charset="0"/>
              <a:buNone/>
              <a:defRPr/>
            </a:pPr>
            <a:endParaRPr lang="zh-CN" altLang="en-US" sz="2400">
              <a:solidFill>
                <a:srgbClr val="FFFFFF"/>
              </a:solidFill>
              <a:latin typeface="+mn-lt"/>
              <a:ea typeface="+mn-ea"/>
            </a:endParaRPr>
          </a:p>
        </p:txBody>
      </p:sp>
      <p:sp>
        <p:nvSpPr>
          <p:cNvPr id="9" name="MH_Others_3"/>
          <p:cNvSpPr>
            <a:spLocks noChangeArrowheads="1"/>
          </p:cNvSpPr>
          <p:nvPr/>
        </p:nvSpPr>
        <p:spPr bwMode="auto">
          <a:xfrm>
            <a:off x="3160713" y="3011488"/>
            <a:ext cx="280987" cy="282575"/>
          </a:xfrm>
          <a:prstGeom prst="ellipse">
            <a:avLst/>
          </a:prstGeom>
          <a:solidFill>
            <a:schemeClr val="accent1"/>
          </a:solidFill>
          <a:ln w="28575">
            <a:solidFill>
              <a:srgbClr val="FFFFFF"/>
            </a:solidFill>
            <a:round/>
          </a:ln>
        </p:spPr>
        <p:txBody>
          <a:bodyPr bIns="180000" anchor="ctr"/>
          <a:lstStyle/>
          <a:p>
            <a:pPr algn="ctr">
              <a:lnSpc>
                <a:spcPct val="110000"/>
              </a:lnSpc>
              <a:buSzPct val="60000"/>
              <a:buFont typeface="Arial" panose="020B0604020202020204" pitchFamily="34" charset="0"/>
              <a:buNone/>
              <a:defRPr/>
            </a:pPr>
            <a:endParaRPr lang="zh-CN" altLang="zh-CN" sz="7200" b="1">
              <a:solidFill>
                <a:srgbClr val="FFFFFF"/>
              </a:solidFill>
              <a:latin typeface="华文中宋" panose="02010600040101010101" pitchFamily="2" charset="-122"/>
              <a:ea typeface="华文中宋" panose="02010600040101010101" pitchFamily="2" charset="-122"/>
            </a:endParaRPr>
          </a:p>
        </p:txBody>
      </p:sp>
      <p:sp>
        <p:nvSpPr>
          <p:cNvPr id="10" name="MH_Number"/>
          <p:cNvSpPr>
            <a:spLocks noChangeArrowheads="1"/>
          </p:cNvSpPr>
          <p:nvPr/>
        </p:nvSpPr>
        <p:spPr bwMode="auto">
          <a:xfrm>
            <a:off x="2068513" y="2486025"/>
            <a:ext cx="1009650" cy="1009650"/>
          </a:xfrm>
          <a:prstGeom prst="ellipse">
            <a:avLst/>
          </a:prstGeom>
          <a:solidFill>
            <a:srgbClr val="EF7AB3"/>
          </a:solidFill>
          <a:ln w="0" cmpd="sng">
            <a:solidFill>
              <a:srgbClr val="FFFFFF">
                <a:alpha val="48999"/>
              </a:srgbClr>
            </a:solidFill>
            <a:round/>
          </a:ln>
        </p:spPr>
        <p:txBody>
          <a:bodyPr lIns="0" tIns="36000" rIns="0" bIns="0" anchor="ctr">
            <a:normAutofit fontScale="62500" lnSpcReduction="20000"/>
          </a:bodyPr>
          <a:lstStyle>
            <a:lvl1pPr algn="just">
              <a:lnSpc>
                <a:spcPct val="110000"/>
              </a:lnSpc>
              <a:spcBef>
                <a:spcPts val="600"/>
              </a:spcBef>
              <a:buClr>
                <a:schemeClr val="accent1"/>
              </a:buClr>
              <a:buSzPct val="60000"/>
              <a:buFont typeface="Wingdings" panose="05000000000000000000" pitchFamily="2" charset="2"/>
              <a:buChar char=""/>
              <a:defRPr sz="2400">
                <a:solidFill>
                  <a:schemeClr val="accent1"/>
                </a:solidFill>
                <a:latin typeface="幼圆" panose="02010509060101010101" pitchFamily="49" charset="-122"/>
                <a:ea typeface="黑体" panose="02010609060101010101" pitchFamily="49" charset="-122"/>
              </a:defRPr>
            </a:lvl1pPr>
            <a:lvl2pPr marL="742950" indent="-285750" algn="just">
              <a:lnSpc>
                <a:spcPct val="120000"/>
              </a:lnSpc>
              <a:spcAft>
                <a:spcPts val="600"/>
              </a:spcAft>
              <a:buClr>
                <a:srgbClr val="FD958C"/>
              </a:buClr>
              <a:buFont typeface="幼圆" panose="02010509060101010101" pitchFamily="49" charset="-122"/>
              <a:buChar char=" "/>
              <a:defRPr sz="1600">
                <a:solidFill>
                  <a:schemeClr val="tx1"/>
                </a:solidFill>
                <a:latin typeface="幼圆" panose="02010509060101010101" pitchFamily="49" charset="-122"/>
                <a:ea typeface="黑体" panose="02010609060101010101" pitchFamily="49" charset="-122"/>
              </a:defRPr>
            </a:lvl2pPr>
            <a:lvl3pPr marL="1143000" indent="-228600">
              <a:lnSpc>
                <a:spcPct val="90000"/>
              </a:lnSpc>
              <a:spcBef>
                <a:spcPts val="500"/>
              </a:spcBef>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a:spcBef>
                <a:spcPct val="0"/>
              </a:spcBef>
              <a:buClrTx/>
              <a:buSzTx/>
              <a:buFont typeface="Arial" panose="020B0604020202020204" pitchFamily="34" charset="0"/>
              <a:buNone/>
              <a:defRPr/>
            </a:pPr>
            <a:endParaRPr lang="zh-CN" altLang="en-US" sz="7200" b="1" noProof="1">
              <a:solidFill>
                <a:srgbClr val="FFFFFF"/>
              </a:solidFill>
              <a:ea typeface="华文中宋" panose="02010600040101010101" pitchFamily="2" charset="-122"/>
            </a:endParaRPr>
          </a:p>
        </p:txBody>
      </p:sp>
      <p:sp>
        <p:nvSpPr>
          <p:cNvPr id="11"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3160800" y="2883600"/>
            <a:ext cx="4014000" cy="543600"/>
          </a:xfrm>
        </p:spPr>
        <p:txBody>
          <a:bodyPr anchor="ctr">
            <a:normAutofit/>
          </a:bodyPr>
          <a:lstStyle>
            <a:lvl1pPr algn="ctr">
              <a:defRPr sz="2400" b="0">
                <a:solidFill>
                  <a:schemeClr val="bg1"/>
                </a:solidFill>
              </a:defRPr>
            </a:lvl1pPr>
          </a:lstStyle>
          <a:p>
            <a:r>
              <a:rPr lang="zh-CN" altLang="en-US" noProof="1" smtClean="0"/>
              <a:t>单击此处编辑母版标题样式</a:t>
            </a:r>
            <a:endParaRPr lang="zh-CN" altLang="en-US" noProof="1"/>
          </a:p>
        </p:txBody>
      </p:sp>
      <p:sp>
        <p:nvSpPr>
          <p:cNvPr id="12" name="日期占位符 2"/>
          <p:cNvSpPr>
            <a:spLocks noGrp="1"/>
          </p:cNvSpPr>
          <p:nvPr>
            <p:ph type="dt" sz="half" idx="10"/>
          </p:nvPr>
        </p:nvSpPr>
        <p:spPr/>
        <p:txBody>
          <a:bodyPr/>
          <a:lstStyle>
            <a:lvl1pPr>
              <a:buFontTx/>
              <a:buNone/>
              <a:defRPr/>
            </a:lvl1pPr>
          </a:lstStyle>
          <a:p>
            <a:pPr>
              <a:defRPr/>
            </a:pPr>
            <a:fld id="{DBFF6D48-8A5F-4B9E-865C-A6C41511C741}" type="datetimeFigureOut">
              <a:rPr lang="en-US"/>
              <a:pPr>
                <a:defRPr/>
              </a:pPr>
              <a:t>12/27/2017</a:t>
            </a:fld>
            <a:endParaRPr lang="en-US" altLang="en-US" noProof="1"/>
          </a:p>
        </p:txBody>
      </p:sp>
      <p:sp>
        <p:nvSpPr>
          <p:cNvPr id="13" name="页脚占位符 3"/>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4" name="灯片编号占位符 4"/>
          <p:cNvSpPr>
            <a:spLocks noGrp="1"/>
          </p:cNvSpPr>
          <p:nvPr>
            <p:ph type="sldNum" sz="quarter" idx="12"/>
          </p:nvPr>
        </p:nvSpPr>
        <p:spPr/>
        <p:txBody>
          <a:bodyPr/>
          <a:lstStyle>
            <a:lvl1pPr fontAlgn="auto">
              <a:spcBef>
                <a:spcPts val="0"/>
              </a:spcBef>
              <a:spcAft>
                <a:spcPts val="0"/>
              </a:spcAft>
              <a:buFontTx/>
              <a:buNone/>
              <a:defRPr/>
            </a:lvl1pPr>
          </a:lstStyle>
          <a:p>
            <a:pPr>
              <a:defRPr/>
            </a:pPr>
            <a:fld id="{F1E44DDC-BD1D-4457-BE28-51669F4F3440}"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grpSp>
        <p:nvGrpSpPr>
          <p:cNvPr id="5" name="组合 32"/>
          <p:cNvGrpSpPr>
            <a:grpSpLocks/>
          </p:cNvGrpSpPr>
          <p:nvPr/>
        </p:nvGrpSpPr>
        <p:grpSpPr bwMode="auto">
          <a:xfrm>
            <a:off x="0" y="3810000"/>
            <a:ext cx="9144000" cy="3074988"/>
            <a:chOff x="0" y="0"/>
            <a:chExt cx="9144000" cy="3075384"/>
          </a:xfrm>
        </p:grpSpPr>
        <p:pic>
          <p:nvPicPr>
            <p:cNvPr id="6"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7" name="矩形 31"/>
            <p:cNvGrpSpPr>
              <a:grpSpLocks/>
            </p:cNvGrpSpPr>
            <p:nvPr/>
          </p:nvGrpSpPr>
          <p:grpSpPr bwMode="auto">
            <a:xfrm>
              <a:off x="0" y="0"/>
              <a:ext cx="9144000" cy="2194560"/>
              <a:chOff x="0" y="0"/>
              <a:chExt cx="9144000" cy="2194560"/>
            </a:xfrm>
          </p:grpSpPr>
          <p:pic>
            <p:nvPicPr>
              <p:cNvPr id="8"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9"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0"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220400" y="1760400"/>
            <a:ext cx="6764400" cy="1897200"/>
          </a:xfrm>
        </p:spPr>
        <p:txBody>
          <a:bodyPr>
            <a:normAutofit/>
          </a:bodyPr>
          <a:lstStyle>
            <a:lvl1pPr marL="285750" indent="-285750" algn="just">
              <a:buFont typeface="Wingdings" panose="05000000000000000000" pitchFamily="2" charset="2"/>
              <a:buChar char="u"/>
              <a:defRPr sz="2400">
                <a:solidFill>
                  <a:schemeClr val="tx1"/>
                </a:solidFill>
              </a:defRPr>
            </a:lvl1pPr>
            <a:lvl2pPr marL="628650" indent="-285750" algn="just">
              <a:buFont typeface="Wingdings" panose="05000000000000000000" pitchFamily="2" charset="2"/>
              <a:buChar char="u"/>
              <a:defRPr sz="2000">
                <a:solidFill>
                  <a:schemeClr val="tx1"/>
                </a:solidFill>
              </a:defRPr>
            </a:lvl2pPr>
            <a:lvl3pPr marL="1200150" indent="-285750" algn="just">
              <a:buFont typeface="Wingdings" panose="05000000000000000000" pitchFamily="2" charset="2"/>
              <a:buChar char="u"/>
              <a:defRPr sz="1800">
                <a:solidFill>
                  <a:schemeClr val="tx1"/>
                </a:solidFill>
              </a:defRPr>
            </a:lvl3pPr>
            <a:lvl4pPr marL="1657350" indent="-285750" algn="just">
              <a:buFont typeface="Wingdings" panose="05000000000000000000" pitchFamily="2" charset="2"/>
              <a:buChar char="u"/>
              <a:defRPr sz="1800">
                <a:solidFill>
                  <a:schemeClr val="tx1"/>
                </a:solidFill>
              </a:defRPr>
            </a:lvl4pPr>
            <a:lvl5pPr marL="2114550" indent="-285750" algn="just">
              <a:buFont typeface="Wingdings" panose="05000000000000000000" pitchFamily="2" charset="2"/>
              <a:buChar char="u"/>
              <a:defRPr sz="1800">
                <a:solidFill>
                  <a:schemeClr val="tx1"/>
                </a:solidFill>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1220400" y="3643200"/>
            <a:ext cx="6764400" cy="1886400"/>
          </a:xfrm>
        </p:spPr>
        <p:txBody>
          <a:bodyPr>
            <a:normAutofit/>
          </a:bodyPr>
          <a:lstStyle>
            <a:lvl1pPr marL="285750" indent="-285750" algn="just">
              <a:buFont typeface="Wingdings" panose="05000000000000000000" pitchFamily="2" charset="2"/>
              <a:buChar char="u"/>
              <a:defRPr sz="2400">
                <a:solidFill>
                  <a:schemeClr val="tx1"/>
                </a:solidFill>
              </a:defRPr>
            </a:lvl1pPr>
            <a:lvl2pPr marL="628650" indent="-285750" algn="just" defTabSz="-635">
              <a:buFont typeface="Wingdings" panose="05000000000000000000" pitchFamily="2" charset="2"/>
              <a:buChar char="u"/>
              <a:tabLst>
                <a:tab pos="534670" algn="l"/>
              </a:tabLst>
              <a:defRPr sz="2000">
                <a:solidFill>
                  <a:schemeClr val="tx1"/>
                </a:solidFill>
              </a:defRPr>
            </a:lvl2pPr>
            <a:lvl3pPr marL="1200150" indent="-285750" algn="just">
              <a:buFont typeface="Wingdings" panose="05000000000000000000" pitchFamily="2" charset="2"/>
              <a:buChar char="u"/>
              <a:defRPr sz="1800">
                <a:solidFill>
                  <a:schemeClr val="tx1"/>
                </a:solidFill>
              </a:defRPr>
            </a:lvl3pPr>
            <a:lvl4pPr marL="1657350" indent="-285750" algn="just">
              <a:buFont typeface="Wingdings" panose="05000000000000000000" pitchFamily="2" charset="2"/>
              <a:buChar char="u"/>
              <a:defRPr sz="1800">
                <a:solidFill>
                  <a:schemeClr val="tx1"/>
                </a:solidFill>
              </a:defRPr>
            </a:lvl4pPr>
            <a:lvl5pPr marL="2114550" indent="-285750" algn="just">
              <a:buFont typeface="Wingdings" panose="05000000000000000000" pitchFamily="2" charset="2"/>
              <a:buChar char="u"/>
              <a:defRPr sz="1800">
                <a:solidFill>
                  <a:schemeClr val="tx1"/>
                </a:solidFill>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1" name="日期占位符 1"/>
          <p:cNvSpPr>
            <a:spLocks noGrp="1"/>
          </p:cNvSpPr>
          <p:nvPr>
            <p:ph type="dt" sz="half" idx="10"/>
          </p:nvPr>
        </p:nvSpPr>
        <p:spPr/>
        <p:txBody>
          <a:bodyPr/>
          <a:lstStyle>
            <a:lvl1pPr>
              <a:buFontTx/>
              <a:buNone/>
              <a:defRPr/>
            </a:lvl1pPr>
          </a:lstStyle>
          <a:p>
            <a:pPr>
              <a:defRPr/>
            </a:pPr>
            <a:fld id="{4DB4898F-515D-4987-B8D6-AA8349B99C7B}" type="datetimeFigureOut">
              <a:rPr lang="en-US"/>
              <a:pPr>
                <a:defRPr/>
              </a:pPr>
              <a:t>12/27/2017</a:t>
            </a:fld>
            <a:endParaRPr lang="en-US" altLang="en-US" noProof="1"/>
          </a:p>
        </p:txBody>
      </p:sp>
      <p:sp>
        <p:nvSpPr>
          <p:cNvPr id="12"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3"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C2952A55-8B97-40A6-AA89-8721DB0E0BC2}"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grpSp>
        <p:nvGrpSpPr>
          <p:cNvPr id="7" name="组合 32"/>
          <p:cNvGrpSpPr>
            <a:grpSpLocks/>
          </p:cNvGrpSpPr>
          <p:nvPr/>
        </p:nvGrpSpPr>
        <p:grpSpPr bwMode="auto">
          <a:xfrm>
            <a:off x="0" y="3810000"/>
            <a:ext cx="9144000" cy="3074988"/>
            <a:chOff x="0" y="0"/>
            <a:chExt cx="9144000" cy="3075384"/>
          </a:xfrm>
        </p:grpSpPr>
        <p:pic>
          <p:nvPicPr>
            <p:cNvPr id="8"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9" name="矩形 31"/>
            <p:cNvGrpSpPr>
              <a:grpSpLocks/>
            </p:cNvGrpSpPr>
            <p:nvPr/>
          </p:nvGrpSpPr>
          <p:grpSpPr bwMode="auto">
            <a:xfrm>
              <a:off x="0" y="0"/>
              <a:ext cx="9144000" cy="2194560"/>
              <a:chOff x="0" y="0"/>
              <a:chExt cx="9144000" cy="2194560"/>
            </a:xfrm>
          </p:grpSpPr>
          <p:pic>
            <p:nvPicPr>
              <p:cNvPr id="10"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11"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3" name="日期占位符 1"/>
          <p:cNvSpPr>
            <a:spLocks noGrp="1"/>
          </p:cNvSpPr>
          <p:nvPr>
            <p:ph type="dt" sz="half" idx="10"/>
          </p:nvPr>
        </p:nvSpPr>
        <p:spPr/>
        <p:txBody>
          <a:bodyPr/>
          <a:lstStyle>
            <a:lvl1pPr>
              <a:buFontTx/>
              <a:buNone/>
              <a:defRPr/>
            </a:lvl1pPr>
          </a:lstStyle>
          <a:p>
            <a:pPr>
              <a:defRPr/>
            </a:pPr>
            <a:fld id="{32803DD4-698F-41FB-8911-9C3923B82E5C}" type="datetimeFigureOut">
              <a:rPr lang="en-US"/>
              <a:pPr>
                <a:defRPr/>
              </a:pPr>
              <a:t>12/27/2017</a:t>
            </a:fld>
            <a:endParaRPr lang="en-US" altLang="en-US" noProof="1"/>
          </a:p>
        </p:txBody>
      </p:sp>
      <p:sp>
        <p:nvSpPr>
          <p:cNvPr id="14"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5"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7CD14C37-684F-4A44-B10C-E96D37C6E5DB}"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任意多边形 36"/>
          <p:cNvSpPr>
            <a:spLocks noChangeArrowheads="1"/>
          </p:cNvSpPr>
          <p:nvPr/>
        </p:nvSpPr>
        <p:spPr bwMode="auto">
          <a:xfrm flipH="1">
            <a:off x="4597400" y="1981200"/>
            <a:ext cx="2228850" cy="36750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9" name="任意多边形 34"/>
          <p:cNvSpPr>
            <a:spLocks noChangeArrowheads="1"/>
          </p:cNvSpPr>
          <p:nvPr/>
        </p:nvSpPr>
        <p:spPr bwMode="auto">
          <a:xfrm>
            <a:off x="2368550" y="1187450"/>
            <a:ext cx="2228850" cy="368141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740E4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0" name="任意多边形 35"/>
          <p:cNvSpPr>
            <a:spLocks noChangeArrowheads="1"/>
          </p:cNvSpPr>
          <p:nvPr/>
        </p:nvSpPr>
        <p:spPr bwMode="auto">
          <a:xfrm>
            <a:off x="236855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1" name="任意多边形 38"/>
          <p:cNvSpPr>
            <a:spLocks noChangeArrowheads="1"/>
          </p:cNvSpPr>
          <p:nvPr/>
        </p:nvSpPr>
        <p:spPr bwMode="auto">
          <a:xfrm flipH="1">
            <a:off x="459740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chemeClr val="accent1"/>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2354400" y="2628000"/>
            <a:ext cx="4474800" cy="1569600"/>
          </a:xfrm>
        </p:spPr>
        <p:txBody>
          <a:bodyPr anchor="ctr">
            <a:noAutofit/>
          </a:bodyPr>
          <a:lstStyle>
            <a:lvl1pPr algn="ctr">
              <a:defRPr sz="8000" b="0">
                <a:solidFill>
                  <a:schemeClr val="bg1"/>
                </a:solidFill>
              </a:defRPr>
            </a:lvl1pPr>
          </a:lstStyle>
          <a:p>
            <a:r>
              <a:rPr lang="zh-CN" altLang="en-US" noProof="1" smtClean="0"/>
              <a:t>单击此处编辑母版标题样式</a:t>
            </a:r>
            <a:endParaRPr lang="zh-CN" altLang="en-US" noProof="1"/>
          </a:p>
        </p:txBody>
      </p:sp>
      <p:sp>
        <p:nvSpPr>
          <p:cNvPr id="13" name="日期占位符 2"/>
          <p:cNvSpPr>
            <a:spLocks noGrp="1"/>
          </p:cNvSpPr>
          <p:nvPr>
            <p:ph type="dt" sz="half" idx="10"/>
          </p:nvPr>
        </p:nvSpPr>
        <p:spPr/>
        <p:txBody>
          <a:bodyPr/>
          <a:lstStyle>
            <a:lvl1pPr>
              <a:buFontTx/>
              <a:buNone/>
              <a:defRPr/>
            </a:lvl1pPr>
          </a:lstStyle>
          <a:p>
            <a:pPr>
              <a:defRPr/>
            </a:pPr>
            <a:fld id="{0B7DA4D1-61D3-4234-9158-C283BDA2244C}" type="datetimeFigureOut">
              <a:rPr lang="en-US"/>
              <a:pPr>
                <a:defRPr/>
              </a:pPr>
              <a:t>12/27/2017</a:t>
            </a:fld>
            <a:endParaRPr lang="en-US" altLang="en-US" noProof="1"/>
          </a:p>
        </p:txBody>
      </p:sp>
      <p:sp>
        <p:nvSpPr>
          <p:cNvPr id="14" name="页脚占位符 3"/>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5" name="灯片编号占位符 4"/>
          <p:cNvSpPr>
            <a:spLocks noGrp="1"/>
          </p:cNvSpPr>
          <p:nvPr>
            <p:ph type="sldNum" sz="quarter" idx="12"/>
          </p:nvPr>
        </p:nvSpPr>
        <p:spPr/>
        <p:txBody>
          <a:bodyPr/>
          <a:lstStyle>
            <a:lvl1pPr fontAlgn="auto">
              <a:spcBef>
                <a:spcPts val="0"/>
              </a:spcBef>
              <a:spcAft>
                <a:spcPts val="0"/>
              </a:spcAft>
              <a:buFontTx/>
              <a:buNone/>
              <a:defRPr/>
            </a:lvl1pPr>
          </a:lstStyle>
          <a:p>
            <a:pPr>
              <a:defRPr/>
            </a:pPr>
            <a:fld id="{B7F4721C-5E34-4807-927E-AB1273FC1233}"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2" name="组合 32"/>
          <p:cNvGrpSpPr>
            <a:grpSpLocks/>
          </p:cNvGrpSpPr>
          <p:nvPr/>
        </p:nvGrpSpPr>
        <p:grpSpPr bwMode="auto">
          <a:xfrm>
            <a:off x="0" y="3810000"/>
            <a:ext cx="9144000" cy="3074988"/>
            <a:chOff x="0" y="0"/>
            <a:chExt cx="9144000" cy="3075384"/>
          </a:xfrm>
        </p:grpSpPr>
        <p:pic>
          <p:nvPicPr>
            <p:cNvPr id="3"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4" name="矩形 31"/>
            <p:cNvGrpSpPr>
              <a:grpSpLocks/>
            </p:cNvGrpSpPr>
            <p:nvPr/>
          </p:nvGrpSpPr>
          <p:grpSpPr bwMode="auto">
            <a:xfrm>
              <a:off x="0" y="0"/>
              <a:ext cx="9144000" cy="2194560"/>
              <a:chOff x="0" y="0"/>
              <a:chExt cx="9144000" cy="2194560"/>
            </a:xfrm>
          </p:grpSpPr>
          <p:pic>
            <p:nvPicPr>
              <p:cNvPr id="5"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6"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7"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8" name="日期占位符 1"/>
          <p:cNvSpPr>
            <a:spLocks noGrp="1"/>
          </p:cNvSpPr>
          <p:nvPr>
            <p:ph type="dt" sz="half" idx="10"/>
          </p:nvPr>
        </p:nvSpPr>
        <p:spPr/>
        <p:txBody>
          <a:bodyPr/>
          <a:lstStyle>
            <a:lvl1pPr>
              <a:buFontTx/>
              <a:buNone/>
              <a:defRPr/>
            </a:lvl1pPr>
          </a:lstStyle>
          <a:p>
            <a:pPr>
              <a:defRPr/>
            </a:pPr>
            <a:fld id="{A44CBC58-47C7-4962-B1FE-05B3FE6F0E73}" type="datetimeFigureOut">
              <a:rPr lang="en-US"/>
              <a:pPr>
                <a:defRPr/>
              </a:pPr>
              <a:t>12/27/2017</a:t>
            </a:fld>
            <a:endParaRPr lang="en-US" altLang="en-US" noProof="1"/>
          </a:p>
        </p:txBody>
      </p:sp>
      <p:sp>
        <p:nvSpPr>
          <p:cNvPr id="9"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0"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98DA6E90-8085-4327-A76E-255483975A7F}"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图片与标题">
    <p:bg>
      <p:bgPr>
        <a:solidFill>
          <a:schemeClr val="bg1"/>
        </a:solidFill>
        <a:effectLst/>
      </p:bgPr>
    </p:bg>
    <p:spTree>
      <p:nvGrpSpPr>
        <p:cNvPr id="1" name=""/>
        <p:cNvGrpSpPr/>
        <p:nvPr/>
      </p:nvGrpSpPr>
      <p:grpSpPr>
        <a:xfrm>
          <a:off x="0" y="0"/>
          <a:ext cx="0" cy="0"/>
          <a:chOff x="0" y="0"/>
          <a:chExt cx="0" cy="0"/>
        </a:xfrm>
      </p:grpSpPr>
      <p:grpSp>
        <p:nvGrpSpPr>
          <p:cNvPr id="5" name="组合 32"/>
          <p:cNvGrpSpPr>
            <a:grpSpLocks/>
          </p:cNvGrpSpPr>
          <p:nvPr/>
        </p:nvGrpSpPr>
        <p:grpSpPr bwMode="auto">
          <a:xfrm>
            <a:off x="0" y="3810000"/>
            <a:ext cx="9144000" cy="3074988"/>
            <a:chOff x="0" y="0"/>
            <a:chExt cx="9144000" cy="3075384"/>
          </a:xfrm>
        </p:grpSpPr>
        <p:pic>
          <p:nvPicPr>
            <p:cNvPr id="6"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7" name="矩形 31"/>
            <p:cNvGrpSpPr>
              <a:grpSpLocks/>
            </p:cNvGrpSpPr>
            <p:nvPr/>
          </p:nvGrpSpPr>
          <p:grpSpPr bwMode="auto">
            <a:xfrm>
              <a:off x="0" y="0"/>
              <a:ext cx="9144000" cy="2194560"/>
              <a:chOff x="0" y="0"/>
              <a:chExt cx="9144000" cy="2194560"/>
            </a:xfrm>
          </p:grpSpPr>
          <p:pic>
            <p:nvPicPr>
              <p:cNvPr id="8"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9"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0" name="菱形 25"/>
          <p:cNvSpPr>
            <a:spLocks noChangeArrowheads="1"/>
          </p:cNvSpPr>
          <p:nvPr/>
        </p:nvSpPr>
        <p:spPr bwMode="auto">
          <a:xfrm>
            <a:off x="4722813" y="3087688"/>
            <a:ext cx="2141537" cy="2144712"/>
          </a:xfrm>
          <a:prstGeom prst="diamond">
            <a:avLst/>
          </a:prstGeom>
          <a:solidFill>
            <a:srgbClr val="EF7AB3"/>
          </a:solidFill>
          <a:ln w="9525">
            <a:noFill/>
            <a:miter lim="800000"/>
          </a:ln>
        </p:spPr>
        <p:txBody>
          <a:bodyPr lIns="0" tIns="0" rIns="0" bIns="0" anchor="ctr"/>
          <a:lstStyle/>
          <a:p>
            <a:pPr algn="ctr">
              <a:lnSpc>
                <a:spcPct val="130000"/>
              </a:lnSpc>
              <a:buSzPct val="60000"/>
              <a:buFont typeface="Wingdings" panose="05000000000000000000" pitchFamily="2" charset="2"/>
              <a:buNone/>
              <a:defRPr/>
            </a:pPr>
            <a:endParaRPr lang="zh-CN" altLang="en-US" sz="2800">
              <a:solidFill>
                <a:srgbClr val="FFFFFF"/>
              </a:solidFill>
              <a:latin typeface="+mn-lt"/>
              <a:ea typeface="+mn-ea"/>
            </a:endParaRPr>
          </a:p>
        </p:txBody>
      </p:sp>
      <p:sp>
        <p:nvSpPr>
          <p:cNvPr id="11" name="菱形 2"/>
          <p:cNvSpPr>
            <a:spLocks noChangeArrowheads="1"/>
          </p:cNvSpPr>
          <p:nvPr/>
        </p:nvSpPr>
        <p:spPr bwMode="auto">
          <a:xfrm>
            <a:off x="4273550" y="3371850"/>
            <a:ext cx="725488" cy="727075"/>
          </a:xfrm>
          <a:prstGeom prst="diamond">
            <a:avLst/>
          </a:prstGeom>
          <a:solidFill>
            <a:srgbClr val="F4A6CC"/>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12" name="菱形 20"/>
          <p:cNvSpPr>
            <a:spLocks noChangeArrowheads="1"/>
          </p:cNvSpPr>
          <p:nvPr/>
        </p:nvSpPr>
        <p:spPr bwMode="auto">
          <a:xfrm>
            <a:off x="3879850" y="4221163"/>
            <a:ext cx="1512888" cy="1511300"/>
          </a:xfrm>
          <a:prstGeom prst="diamond">
            <a:avLst/>
          </a:prstGeom>
          <a:solidFill>
            <a:srgbClr val="FAD3E6"/>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13"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1087200" y="457200"/>
            <a:ext cx="6912000" cy="493200"/>
          </a:xfrm>
        </p:spPr>
        <p:txBody>
          <a:bodyPr/>
          <a:lstStyle>
            <a:lvl1pPr>
              <a:defRPr sz="2800" b="0">
                <a:solidFill>
                  <a:schemeClr val="accent1"/>
                </a:solidFill>
              </a:defRPr>
            </a:lvl1pPr>
          </a:lstStyle>
          <a:p>
            <a:r>
              <a:rPr lang="zh-CN" altLang="en-US" noProof="1" smtClean="0"/>
              <a:t>单击此处编辑母版标题样式</a:t>
            </a:r>
            <a:endParaRPr lang="zh-CN" altLang="en-US" noProof="1"/>
          </a:p>
        </p:txBody>
      </p:sp>
      <p:sp>
        <p:nvSpPr>
          <p:cNvPr id="4" name="文本占位符 3"/>
          <p:cNvSpPr>
            <a:spLocks noGrp="1"/>
          </p:cNvSpPr>
          <p:nvPr>
            <p:ph type="body" sz="half" idx="2"/>
          </p:nvPr>
        </p:nvSpPr>
        <p:spPr>
          <a:xfrm>
            <a:off x="1101600" y="1321200"/>
            <a:ext cx="6912000" cy="8820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14" name="日期占位符 2"/>
          <p:cNvSpPr>
            <a:spLocks noGrp="1"/>
          </p:cNvSpPr>
          <p:nvPr>
            <p:ph type="dt" sz="half" idx="10"/>
          </p:nvPr>
        </p:nvSpPr>
        <p:spPr/>
        <p:txBody>
          <a:bodyPr/>
          <a:lstStyle>
            <a:lvl1pPr>
              <a:buFontTx/>
              <a:buNone/>
              <a:defRPr/>
            </a:lvl1pPr>
          </a:lstStyle>
          <a:p>
            <a:pPr>
              <a:defRPr/>
            </a:pPr>
            <a:fld id="{0BFFEEEC-8A41-432B-86F8-CE17CE290FD6}" type="datetimeFigureOut">
              <a:rPr lang="en-US"/>
              <a:pPr>
                <a:defRPr/>
              </a:pPr>
              <a:t>12/27/2017</a:t>
            </a:fld>
            <a:endParaRPr lang="en-US" altLang="en-US" noProof="1"/>
          </a:p>
        </p:txBody>
      </p:sp>
      <p:sp>
        <p:nvSpPr>
          <p:cNvPr id="15" name="页脚占位符 4"/>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6" name="灯片编号占位符 5"/>
          <p:cNvSpPr>
            <a:spLocks noGrp="1"/>
          </p:cNvSpPr>
          <p:nvPr>
            <p:ph type="sldNum" sz="quarter" idx="12"/>
          </p:nvPr>
        </p:nvSpPr>
        <p:spPr/>
        <p:txBody>
          <a:bodyPr/>
          <a:lstStyle>
            <a:lvl1pPr fontAlgn="auto">
              <a:spcBef>
                <a:spcPts val="0"/>
              </a:spcBef>
              <a:spcAft>
                <a:spcPts val="0"/>
              </a:spcAft>
              <a:buFontTx/>
              <a:buNone/>
              <a:defRPr/>
            </a:lvl1pPr>
          </a:lstStyle>
          <a:p>
            <a:pPr>
              <a:defRPr/>
            </a:pPr>
            <a:fld id="{E8248145-F327-4D02-8D1F-392D16615067}"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grpSp>
        <p:nvGrpSpPr>
          <p:cNvPr id="4" name="组合 32"/>
          <p:cNvGrpSpPr>
            <a:grpSpLocks/>
          </p:cNvGrpSpPr>
          <p:nvPr/>
        </p:nvGrpSpPr>
        <p:grpSpPr bwMode="auto">
          <a:xfrm>
            <a:off x="0" y="3810000"/>
            <a:ext cx="9144000" cy="3074988"/>
            <a:chOff x="0" y="0"/>
            <a:chExt cx="9144000" cy="3075384"/>
          </a:xfrm>
        </p:grpSpPr>
        <p:pic>
          <p:nvPicPr>
            <p:cNvPr id="5"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6" name="矩形 31"/>
            <p:cNvGrpSpPr>
              <a:grpSpLocks/>
            </p:cNvGrpSpPr>
            <p:nvPr/>
          </p:nvGrpSpPr>
          <p:grpSpPr bwMode="auto">
            <a:xfrm>
              <a:off x="0" y="0"/>
              <a:ext cx="9144000" cy="2194560"/>
              <a:chOff x="0" y="0"/>
              <a:chExt cx="9144000" cy="2194560"/>
            </a:xfrm>
          </p:grpSpPr>
          <p:pic>
            <p:nvPicPr>
              <p:cNvPr id="7"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8"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竖排标题 1"/>
          <p:cNvSpPr>
            <a:spLocks noGrp="1"/>
          </p:cNvSpPr>
          <p:nvPr>
            <p:ph type="title" orient="vert"/>
          </p:nvPr>
        </p:nvSpPr>
        <p:spPr>
          <a:xfrm>
            <a:off x="7541602" y="234950"/>
            <a:ext cx="1250706" cy="598328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539263" y="234950"/>
            <a:ext cx="6849940" cy="598328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 name="日期占位符 1"/>
          <p:cNvSpPr>
            <a:spLocks noGrp="1"/>
          </p:cNvSpPr>
          <p:nvPr>
            <p:ph type="dt" sz="half" idx="10"/>
          </p:nvPr>
        </p:nvSpPr>
        <p:spPr/>
        <p:txBody>
          <a:bodyPr/>
          <a:lstStyle>
            <a:lvl1pPr>
              <a:buFontTx/>
              <a:buNone/>
              <a:defRPr/>
            </a:lvl1pPr>
          </a:lstStyle>
          <a:p>
            <a:pPr>
              <a:defRPr/>
            </a:pPr>
            <a:fld id="{3368E7B9-C19E-4EE3-831B-D09BEAC41E88}"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E1946B25-1454-4D4E-8849-CAA483BA93AC}"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grpSp>
        <p:nvGrpSpPr>
          <p:cNvPr id="4" name="组合 32"/>
          <p:cNvGrpSpPr>
            <a:grpSpLocks/>
          </p:cNvGrpSpPr>
          <p:nvPr/>
        </p:nvGrpSpPr>
        <p:grpSpPr bwMode="auto">
          <a:xfrm>
            <a:off x="0" y="3810000"/>
            <a:ext cx="9144000" cy="3074988"/>
            <a:chOff x="0" y="0"/>
            <a:chExt cx="9144000" cy="3075384"/>
          </a:xfrm>
        </p:grpSpPr>
        <p:pic>
          <p:nvPicPr>
            <p:cNvPr id="5"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6" name="矩形 31"/>
            <p:cNvGrpSpPr>
              <a:grpSpLocks/>
            </p:cNvGrpSpPr>
            <p:nvPr/>
          </p:nvGrpSpPr>
          <p:grpSpPr bwMode="auto">
            <a:xfrm>
              <a:off x="0" y="0"/>
              <a:ext cx="9144000" cy="2194560"/>
              <a:chOff x="0" y="0"/>
              <a:chExt cx="9144000" cy="2194560"/>
            </a:xfrm>
          </p:grpSpPr>
          <p:pic>
            <p:nvPicPr>
              <p:cNvPr id="7"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8"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3" name="内容占位符 2"/>
          <p:cNvSpPr>
            <a:spLocks noGrp="1"/>
          </p:cNvSpPr>
          <p:nvPr>
            <p:ph idx="1"/>
          </p:nvPr>
        </p:nvSpPr>
        <p:spPr>
          <a:xfrm>
            <a:off x="628200" y="408675"/>
            <a:ext cx="7887600" cy="5810400"/>
          </a:xfrm>
        </p:spPr>
        <p:txBody>
          <a:bodyPr/>
          <a:lstStyle>
            <a:lvl1pPr>
              <a:defRPr sz="2400"/>
            </a:lvl1pPr>
            <a:lvl2pPr>
              <a:defRPr sz="2000"/>
            </a:lvl2pPr>
            <a:lvl3pPr>
              <a:defRPr sz="18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 name="日期占位符 1"/>
          <p:cNvSpPr>
            <a:spLocks noGrp="1"/>
          </p:cNvSpPr>
          <p:nvPr>
            <p:ph type="dt" sz="half" idx="10"/>
          </p:nvPr>
        </p:nvSpPr>
        <p:spPr/>
        <p:txBody>
          <a:bodyPr/>
          <a:lstStyle>
            <a:lvl1pPr>
              <a:buFontTx/>
              <a:buNone/>
              <a:defRPr/>
            </a:lvl1pPr>
          </a:lstStyle>
          <a:p>
            <a:pPr>
              <a:defRPr/>
            </a:pPr>
            <a:fld id="{55F4CC7D-2570-46EF-B354-4E3D2A575AC9}"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90D29FB8-7E04-4825-BB19-460D4B110DEF}"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4" name="组合 9"/>
          <p:cNvGrpSpPr>
            <a:grpSpLocks/>
          </p:cNvGrpSpPr>
          <p:nvPr/>
        </p:nvGrpSpPr>
        <p:grpSpPr bwMode="auto">
          <a:xfrm>
            <a:off x="0" y="0"/>
            <a:ext cx="9144000" cy="6878638"/>
            <a:chOff x="0" y="0"/>
            <a:chExt cx="9144000" cy="6878370"/>
          </a:xfrm>
        </p:grpSpPr>
        <p:pic>
          <p:nvPicPr>
            <p:cNvPr id="5" name="图片 10"/>
            <p:cNvPicPr>
              <a:picLocks noChangeAspect="1" noChangeArrowheads="1"/>
            </p:cNvPicPr>
            <p:nvPr userDrawn="1"/>
          </p:nvPicPr>
          <p:blipFill>
            <a:blip r:embed="rId2"/>
            <a:srcRect l="275" r="700"/>
            <a:stretch>
              <a:fillRect/>
            </a:stretch>
          </p:blipFill>
          <p:spPr bwMode="auto">
            <a:xfrm>
              <a:off x="0" y="2181094"/>
              <a:ext cx="9144000" cy="4697276"/>
            </a:xfrm>
            <a:prstGeom prst="rect">
              <a:avLst/>
            </a:prstGeom>
            <a:noFill/>
            <a:ln w="9525">
              <a:noFill/>
              <a:miter lim="800000"/>
              <a:headEnd/>
              <a:tailEnd/>
            </a:ln>
          </p:spPr>
        </p:pic>
        <p:grpSp>
          <p:nvGrpSpPr>
            <p:cNvPr id="6" name="矩形 11"/>
            <p:cNvGrpSpPr>
              <a:grpSpLocks/>
            </p:cNvGrpSpPr>
            <p:nvPr userDrawn="1"/>
          </p:nvGrpSpPr>
          <p:grpSpPr bwMode="auto">
            <a:xfrm>
              <a:off x="0" y="0"/>
              <a:ext cx="9144000" cy="3597135"/>
              <a:chOff x="0" y="0"/>
              <a:chExt cx="9144000" cy="3597135"/>
            </a:xfrm>
          </p:grpSpPr>
          <p:pic>
            <p:nvPicPr>
              <p:cNvPr id="7" name="矩形 11"/>
              <p:cNvPicPr>
                <a:picLocks noChangeArrowheads="1"/>
              </p:cNvPicPr>
              <p:nvPr/>
            </p:nvPicPr>
            <p:blipFill>
              <a:blip r:embed="rId3"/>
              <a:srcRect/>
              <a:stretch>
                <a:fillRect/>
              </a:stretch>
            </p:blipFill>
            <p:spPr bwMode="auto">
              <a:xfrm>
                <a:off x="0" y="0"/>
                <a:ext cx="9144000" cy="3596640"/>
              </a:xfrm>
              <a:prstGeom prst="rect">
                <a:avLst/>
              </a:prstGeom>
              <a:noFill/>
              <a:ln w="9525">
                <a:noFill/>
                <a:miter lim="800000"/>
                <a:headEnd/>
                <a:tailEnd/>
              </a:ln>
            </p:spPr>
          </p:pic>
          <p:sp>
            <p:nvSpPr>
              <p:cNvPr id="8" name="Text Box 6"/>
              <p:cNvSpPr txBox="1">
                <a:spLocks noChangeArrowheads="1"/>
              </p:cNvSpPr>
              <p:nvPr/>
            </p:nvSpPr>
            <p:spPr bwMode="auto">
              <a:xfrm>
                <a:off x="0" y="0"/>
                <a:ext cx="9144000" cy="3597135"/>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058" name="KSO_BT1"/>
          <p:cNvSpPr>
            <a:spLocks noGrp="1" noChangeArrowheads="1"/>
          </p:cNvSpPr>
          <p:nvPr>
            <p:ph type="ctrTitle"/>
          </p:nvPr>
        </p:nvSpPr>
        <p:spPr>
          <a:xfrm>
            <a:off x="1371600" y="1054100"/>
            <a:ext cx="6410325" cy="1212850"/>
          </a:xfrm>
        </p:spPr>
        <p:txBody>
          <a:bodyPr>
            <a:normAutofit/>
          </a:bodyPr>
          <a:lstStyle>
            <a:lvl1pPr algn="ctr">
              <a:defRPr sz="3600" baseline="0">
                <a:solidFill>
                  <a:schemeClr val="accent1"/>
                </a:solidFill>
                <a:latin typeface="Arial" panose="020B0604020202020204" pitchFamily="34" charset="0"/>
                <a:ea typeface="黑体" panose="02010609060101010101" pitchFamily="49" charset="-122"/>
              </a:defRPr>
            </a:lvl1pPr>
          </a:lstStyle>
          <a:p>
            <a:pPr lvl="0"/>
            <a:r>
              <a:rPr lang="zh-CN" noProof="0" dirty="0" smtClean="0"/>
              <a:t>单击此处编辑母版标题样式</a:t>
            </a:r>
          </a:p>
        </p:txBody>
      </p:sp>
      <p:sp>
        <p:nvSpPr>
          <p:cNvPr id="2059" name="KSO_BC1"/>
          <p:cNvSpPr>
            <a:spLocks noGrp="1" noChangeArrowheads="1"/>
          </p:cNvSpPr>
          <p:nvPr>
            <p:ph type="subTitle" idx="1"/>
          </p:nvPr>
        </p:nvSpPr>
        <p:spPr>
          <a:xfrm>
            <a:off x="1371600" y="2305049"/>
            <a:ext cx="6400800" cy="576000"/>
          </a:xfrm>
        </p:spPr>
        <p:txBody>
          <a:bodyPr>
            <a:normAutofit/>
          </a:bodyPr>
          <a:lstStyle>
            <a:lvl1pPr marL="0" indent="0" algn="ctr">
              <a:buFont typeface="Wingdings" panose="05000000000000000000" pitchFamily="2" charset="2"/>
              <a:buNone/>
              <a:defRPr sz="1800" baseline="0">
                <a:solidFill>
                  <a:srgbClr val="6D6D6D"/>
                </a:solidFill>
                <a:latin typeface="Arial" panose="020B0604020202020204" pitchFamily="34" charset="0"/>
                <a:ea typeface="黑体" panose="02010609060101010101" pitchFamily="49" charset="-122"/>
              </a:defRPr>
            </a:lvl1pPr>
          </a:lstStyle>
          <a:p>
            <a:pPr lvl="0"/>
            <a:r>
              <a:rPr lang="zh-CN" noProof="0" dirty="0" smtClean="0"/>
              <a:t>单击此处编辑母版副标题样式</a:t>
            </a:r>
          </a:p>
        </p:txBody>
      </p:sp>
      <p:sp>
        <p:nvSpPr>
          <p:cNvPr id="10" name="日期占位符 1"/>
          <p:cNvSpPr>
            <a:spLocks noGrp="1"/>
          </p:cNvSpPr>
          <p:nvPr>
            <p:ph type="dt" sz="half" idx="10"/>
          </p:nvPr>
        </p:nvSpPr>
        <p:spPr/>
        <p:txBody>
          <a:bodyPr/>
          <a:lstStyle>
            <a:lvl1pPr>
              <a:buFontTx/>
              <a:buNone/>
              <a:defRPr/>
            </a:lvl1pPr>
          </a:lstStyle>
          <a:p>
            <a:pPr>
              <a:defRPr/>
            </a:pPr>
            <a:fld id="{E6131F0A-ED7F-49C0-B22F-61060EBF5A78}"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66086176-DA66-4BD8-88C9-30DD10AF3AC0}"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2" name="标题 1"/>
          <p:cNvSpPr>
            <a:spLocks noGrp="1"/>
          </p:cNvSpPr>
          <p:nvPr>
            <p:ph type="title"/>
          </p:nvPr>
        </p:nvSpPr>
        <p:spPr/>
        <p:txBody>
          <a:bodyPr>
            <a:normAutofit/>
          </a:bodyPr>
          <a:lstStyle/>
          <a:p>
            <a:r>
              <a:rPr lang="zh-CN" altLang="en-US" noProof="1" smtClean="0"/>
              <a:t>单击此处编辑母版标题样式</a:t>
            </a:r>
            <a:endParaRPr lang="zh-CN" altLang="en-US" noProof="1"/>
          </a:p>
        </p:txBody>
      </p:sp>
      <p:sp>
        <p:nvSpPr>
          <p:cNvPr id="8" name="日期占位符 1"/>
          <p:cNvSpPr>
            <a:spLocks noGrp="1"/>
          </p:cNvSpPr>
          <p:nvPr>
            <p:ph type="dt" sz="half" idx="10"/>
          </p:nvPr>
        </p:nvSpPr>
        <p:spPr/>
        <p:txBody>
          <a:bodyPr/>
          <a:lstStyle>
            <a:lvl1pPr>
              <a:buFontTx/>
              <a:buNone/>
              <a:defRPr/>
            </a:lvl1pPr>
          </a:lstStyle>
          <a:p>
            <a:pPr>
              <a:defRPr/>
            </a:pPr>
            <a:fld id="{0FD86145-1D07-4A43-8628-BE4EBC0C3323}" type="datetimeFigureOut">
              <a:rPr lang="en-US"/>
              <a:pPr>
                <a:defRPr/>
              </a:pPr>
              <a:t>12/27/2017</a:t>
            </a:fld>
            <a:endParaRPr lang="en-US" altLang="en-US" noProof="1"/>
          </a:p>
        </p:txBody>
      </p:sp>
      <p:sp>
        <p:nvSpPr>
          <p:cNvPr id="9"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0"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6108684D-9307-49DE-A767-15820314C27F}"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任意多边形 4"/>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solidFill>
                <a:prstClr val="white"/>
              </a:solidFill>
              <a:latin typeface="Arial" panose="020B0604020202020204" pitchFamily="34" charset="0"/>
              <a:ea typeface="宋体" panose="02010600030101010101" pitchFamily="2" charset="-122"/>
            </a:endParaRPr>
          </a:p>
        </p:txBody>
      </p:sp>
      <p:sp>
        <p:nvSpPr>
          <p:cNvPr id="6" name="任意多边形 5"/>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1800">
              <a:solidFill>
                <a:prstClr val="white"/>
              </a:solidFill>
              <a:latin typeface="Arial" panose="020B0604020202020204" pitchFamily="34" charset="0"/>
              <a:ea typeface="宋体" panose="02010600030101010101" pitchFamily="2" charset="-122"/>
            </a:endParaRPr>
          </a:p>
        </p:txBody>
      </p:sp>
      <p:sp>
        <p:nvSpPr>
          <p:cNvPr id="7" name="直角三角形 6"/>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cxnSp>
        <p:nvCxnSpPr>
          <p:cNvPr id="8" name="直接连接符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燕尾形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solidFill>
                <a:prstClr val="white"/>
              </a:solidFill>
            </a:endParaRPr>
          </a:p>
        </p:txBody>
      </p:sp>
      <p:sp>
        <p:nvSpPr>
          <p:cNvPr id="10" name="燕尾形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800">
              <a:solidFill>
                <a:prstClr val="white"/>
              </a:solidFill>
            </a:endParaRPr>
          </a:p>
        </p:txBody>
      </p:sp>
      <p:sp>
        <p:nvSpPr>
          <p:cNvPr id="4" name="文本占位符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zh-CN" altLang="en-US" smtClean="0"/>
              <a:t>单击此处编辑母版标题样式</a:t>
            </a:r>
            <a:endParaRPr lang="en-US"/>
          </a:p>
        </p:txBody>
      </p:sp>
      <p:sp>
        <p:nvSpPr>
          <p:cNvPr id="11" name="日期占位符 4"/>
          <p:cNvSpPr>
            <a:spLocks noGrp="1"/>
          </p:cNvSpPr>
          <p:nvPr>
            <p:ph type="dt" sz="half" idx="10"/>
          </p:nvPr>
        </p:nvSpPr>
        <p:spPr/>
        <p:txBody>
          <a:bodyPr/>
          <a:lstStyle>
            <a:lvl1pPr fontAlgn="auto">
              <a:spcBef>
                <a:spcPts val="0"/>
              </a:spcBef>
              <a:spcAft>
                <a:spcPts val="0"/>
              </a:spcAft>
              <a:defRPr>
                <a:solidFill>
                  <a:prstClr val="white"/>
                </a:solidFill>
                <a:ea typeface="+mn-ea"/>
              </a:defRPr>
            </a:lvl1pPr>
          </a:lstStyle>
          <a:p>
            <a:pPr>
              <a:defRPr/>
            </a:pPr>
            <a:endParaRPr lang="zh-CN" altLang="zh-CN"/>
          </a:p>
        </p:txBody>
      </p:sp>
      <p:sp>
        <p:nvSpPr>
          <p:cNvPr id="12" name="页脚占位符 5"/>
          <p:cNvSpPr>
            <a:spLocks noGrp="1"/>
          </p:cNvSpPr>
          <p:nvPr>
            <p:ph type="ftr" sz="quarter" idx="11"/>
          </p:nvPr>
        </p:nvSpPr>
        <p:spPr/>
        <p:txBody>
          <a:bodyPr/>
          <a:lstStyle>
            <a:lvl1pPr fontAlgn="auto">
              <a:spcBef>
                <a:spcPts val="0"/>
              </a:spcBef>
              <a:spcAft>
                <a:spcPts val="0"/>
              </a:spcAft>
              <a:defRPr>
                <a:solidFill>
                  <a:prstClr val="white"/>
                </a:solidFill>
                <a:ea typeface="+mn-ea"/>
              </a:defRPr>
            </a:lvl1pPr>
          </a:lstStyle>
          <a:p>
            <a:pPr>
              <a:defRPr/>
            </a:pPr>
            <a:endParaRPr lang="zh-CN" altLang="zh-CN"/>
          </a:p>
        </p:txBody>
      </p:sp>
      <p:sp>
        <p:nvSpPr>
          <p:cNvPr id="13" name="灯片编号占位符 6"/>
          <p:cNvSpPr>
            <a:spLocks noGrp="1"/>
          </p:cNvSpPr>
          <p:nvPr>
            <p:ph type="sldNum" sz="quarter" idx="12"/>
          </p:nvPr>
        </p:nvSpPr>
        <p:spPr/>
        <p:txBody>
          <a:bodyPr/>
          <a:lstStyle>
            <a:lvl1pPr fontAlgn="auto">
              <a:spcBef>
                <a:spcPts val="0"/>
              </a:spcBef>
              <a:spcAft>
                <a:spcPts val="0"/>
              </a:spcAft>
              <a:defRPr>
                <a:solidFill>
                  <a:prstClr val="white"/>
                </a:solidFill>
                <a:ea typeface="+mn-ea"/>
              </a:defRPr>
            </a:lvl1pPr>
          </a:lstStyle>
          <a:p>
            <a:pPr>
              <a:defRPr/>
            </a:pPr>
            <a:fld id="{3C6EB2CA-2974-45C4-B67C-DDEA64A4FBA1}" type="slidenum">
              <a:rPr lang="zh-CN" altLang="zh-CN"/>
              <a:pPr>
                <a:defRPr/>
              </a:pPr>
              <a:t>‹#›</a:t>
            </a:fld>
            <a:endParaRPr lang="zh-CN"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MH_Title"/>
          <p:cNvSpPr>
            <a:spLocks noChangeArrowheads="1"/>
          </p:cNvSpPr>
          <p:nvPr/>
        </p:nvSpPr>
        <p:spPr bwMode="auto">
          <a:xfrm>
            <a:off x="3160713" y="2882900"/>
            <a:ext cx="4013200" cy="542925"/>
          </a:xfrm>
          <a:prstGeom prst="roundRect">
            <a:avLst>
              <a:gd name="adj" fmla="val 50000"/>
            </a:avLst>
          </a:prstGeom>
          <a:solidFill>
            <a:schemeClr val="accent1"/>
          </a:solidFill>
          <a:ln w="3175">
            <a:solidFill>
              <a:srgbClr val="FFFFFF">
                <a:alpha val="48996"/>
              </a:srgbClr>
            </a:solidFill>
            <a:round/>
          </a:ln>
        </p:spPr>
        <p:txBody>
          <a:bodyPr lIns="252000" tIns="0" rIns="0" bIns="0" anchor="ctr"/>
          <a:lstStyle/>
          <a:p>
            <a:pPr algn="ctr">
              <a:buFont typeface="Arial" panose="020B0604020202020204" pitchFamily="34" charset="0"/>
              <a:buNone/>
              <a:defRPr/>
            </a:pPr>
            <a:endParaRPr lang="zh-CN" altLang="en-US" sz="2400">
              <a:solidFill>
                <a:srgbClr val="FFFFFF"/>
              </a:solidFill>
              <a:latin typeface="+mn-lt"/>
              <a:ea typeface="+mn-ea"/>
            </a:endParaRPr>
          </a:p>
        </p:txBody>
      </p:sp>
      <p:sp>
        <p:nvSpPr>
          <p:cNvPr id="9" name="MH_Others_3"/>
          <p:cNvSpPr>
            <a:spLocks noChangeArrowheads="1"/>
          </p:cNvSpPr>
          <p:nvPr/>
        </p:nvSpPr>
        <p:spPr bwMode="auto">
          <a:xfrm>
            <a:off x="3160713" y="3011488"/>
            <a:ext cx="280987" cy="282575"/>
          </a:xfrm>
          <a:prstGeom prst="ellipse">
            <a:avLst/>
          </a:prstGeom>
          <a:solidFill>
            <a:schemeClr val="accent1"/>
          </a:solidFill>
          <a:ln w="28575">
            <a:solidFill>
              <a:srgbClr val="FFFFFF"/>
            </a:solidFill>
            <a:round/>
          </a:ln>
        </p:spPr>
        <p:txBody>
          <a:bodyPr bIns="180000" anchor="ctr"/>
          <a:lstStyle/>
          <a:p>
            <a:pPr algn="ctr">
              <a:lnSpc>
                <a:spcPct val="110000"/>
              </a:lnSpc>
              <a:buSzPct val="60000"/>
              <a:buFont typeface="Arial" panose="020B0604020202020204" pitchFamily="34" charset="0"/>
              <a:buNone/>
              <a:defRPr/>
            </a:pPr>
            <a:endParaRPr lang="zh-CN" altLang="zh-CN" sz="7200" b="1">
              <a:solidFill>
                <a:srgbClr val="FFFFFF"/>
              </a:solidFill>
              <a:latin typeface="华文中宋" panose="02010600040101010101" pitchFamily="2" charset="-122"/>
              <a:ea typeface="华文中宋" panose="02010600040101010101" pitchFamily="2" charset="-122"/>
            </a:endParaRPr>
          </a:p>
        </p:txBody>
      </p:sp>
      <p:sp>
        <p:nvSpPr>
          <p:cNvPr id="10" name="MH_Number"/>
          <p:cNvSpPr>
            <a:spLocks noChangeArrowheads="1"/>
          </p:cNvSpPr>
          <p:nvPr/>
        </p:nvSpPr>
        <p:spPr bwMode="auto">
          <a:xfrm>
            <a:off x="2068513" y="2486025"/>
            <a:ext cx="1009650" cy="1009650"/>
          </a:xfrm>
          <a:prstGeom prst="ellipse">
            <a:avLst/>
          </a:prstGeom>
          <a:solidFill>
            <a:srgbClr val="EF7AB3"/>
          </a:solidFill>
          <a:ln w="0" cmpd="sng">
            <a:solidFill>
              <a:srgbClr val="FFFFFF">
                <a:alpha val="48999"/>
              </a:srgbClr>
            </a:solidFill>
            <a:round/>
          </a:ln>
        </p:spPr>
        <p:txBody>
          <a:bodyPr lIns="0" tIns="36000" rIns="0" bIns="0" anchor="ctr">
            <a:normAutofit fontScale="62500" lnSpcReduction="20000"/>
          </a:bodyPr>
          <a:lstStyle>
            <a:lvl1pPr algn="just">
              <a:lnSpc>
                <a:spcPct val="110000"/>
              </a:lnSpc>
              <a:spcBef>
                <a:spcPts val="600"/>
              </a:spcBef>
              <a:buClr>
                <a:schemeClr val="accent1"/>
              </a:buClr>
              <a:buSzPct val="60000"/>
              <a:buFont typeface="Wingdings" panose="05000000000000000000" pitchFamily="2" charset="2"/>
              <a:buChar char=""/>
              <a:defRPr sz="2400">
                <a:solidFill>
                  <a:schemeClr val="accent1"/>
                </a:solidFill>
                <a:latin typeface="幼圆" panose="02010509060101010101" pitchFamily="49" charset="-122"/>
                <a:ea typeface="黑体" panose="02010609060101010101" pitchFamily="49" charset="-122"/>
              </a:defRPr>
            </a:lvl1pPr>
            <a:lvl2pPr marL="742950" indent="-285750" algn="just">
              <a:lnSpc>
                <a:spcPct val="120000"/>
              </a:lnSpc>
              <a:spcAft>
                <a:spcPts val="600"/>
              </a:spcAft>
              <a:buClr>
                <a:srgbClr val="FD958C"/>
              </a:buClr>
              <a:buFont typeface="幼圆" panose="02010509060101010101" pitchFamily="49" charset="-122"/>
              <a:buChar char=" "/>
              <a:defRPr sz="1600">
                <a:solidFill>
                  <a:schemeClr val="tx1"/>
                </a:solidFill>
                <a:latin typeface="幼圆" panose="02010509060101010101" pitchFamily="49" charset="-122"/>
                <a:ea typeface="黑体" panose="02010609060101010101" pitchFamily="49" charset="-122"/>
              </a:defRPr>
            </a:lvl2pPr>
            <a:lvl3pPr marL="1143000" indent="-228600">
              <a:lnSpc>
                <a:spcPct val="90000"/>
              </a:lnSpc>
              <a:spcBef>
                <a:spcPts val="500"/>
              </a:spcBef>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a:spcBef>
                <a:spcPct val="0"/>
              </a:spcBef>
              <a:buClrTx/>
              <a:buSzTx/>
              <a:buFont typeface="Arial" panose="020B0604020202020204" pitchFamily="34" charset="0"/>
              <a:buNone/>
              <a:defRPr/>
            </a:pPr>
            <a:endParaRPr lang="zh-CN" altLang="en-US" sz="7200" b="1" noProof="1">
              <a:solidFill>
                <a:srgbClr val="FFFFFF"/>
              </a:solidFill>
              <a:ea typeface="华文中宋" panose="02010600040101010101" pitchFamily="2" charset="-122"/>
            </a:endParaRPr>
          </a:p>
        </p:txBody>
      </p:sp>
      <p:sp>
        <p:nvSpPr>
          <p:cNvPr id="11"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3160800" y="2883600"/>
            <a:ext cx="4014000" cy="543600"/>
          </a:xfrm>
        </p:spPr>
        <p:txBody>
          <a:bodyPr anchor="ctr">
            <a:normAutofit/>
          </a:bodyPr>
          <a:lstStyle>
            <a:lvl1pPr algn="ctr">
              <a:defRPr sz="2400" b="0">
                <a:solidFill>
                  <a:schemeClr val="bg1"/>
                </a:solidFill>
              </a:defRPr>
            </a:lvl1pPr>
          </a:lstStyle>
          <a:p>
            <a:r>
              <a:rPr lang="zh-CN" altLang="en-US" noProof="1" smtClean="0"/>
              <a:t>单击此处编辑母版标题样式</a:t>
            </a:r>
            <a:endParaRPr lang="zh-CN" altLang="en-US" noProof="1"/>
          </a:p>
        </p:txBody>
      </p:sp>
      <p:sp>
        <p:nvSpPr>
          <p:cNvPr id="12" name="日期占位符 2"/>
          <p:cNvSpPr>
            <a:spLocks noGrp="1"/>
          </p:cNvSpPr>
          <p:nvPr>
            <p:ph type="dt" sz="half" idx="10"/>
          </p:nvPr>
        </p:nvSpPr>
        <p:spPr/>
        <p:txBody>
          <a:bodyPr/>
          <a:lstStyle>
            <a:lvl1pPr>
              <a:buFontTx/>
              <a:buNone/>
              <a:defRPr/>
            </a:lvl1pPr>
          </a:lstStyle>
          <a:p>
            <a:pPr>
              <a:defRPr/>
            </a:pPr>
            <a:fld id="{605A1C11-0555-45CF-9648-134488040AEA}" type="datetimeFigureOut">
              <a:rPr lang="en-US"/>
              <a:pPr>
                <a:defRPr/>
              </a:pPr>
              <a:t>12/27/2017</a:t>
            </a:fld>
            <a:endParaRPr lang="en-US" altLang="en-US" noProof="1"/>
          </a:p>
        </p:txBody>
      </p:sp>
      <p:sp>
        <p:nvSpPr>
          <p:cNvPr id="13" name="页脚占位符 3"/>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4" name="灯片编号占位符 4"/>
          <p:cNvSpPr>
            <a:spLocks noGrp="1"/>
          </p:cNvSpPr>
          <p:nvPr>
            <p:ph type="sldNum" sz="quarter" idx="12"/>
          </p:nvPr>
        </p:nvSpPr>
        <p:spPr/>
        <p:txBody>
          <a:bodyPr/>
          <a:lstStyle>
            <a:lvl1pPr fontAlgn="auto">
              <a:spcBef>
                <a:spcPts val="0"/>
              </a:spcBef>
              <a:spcAft>
                <a:spcPts val="0"/>
              </a:spcAft>
              <a:buFontTx/>
              <a:buNone/>
              <a:defRPr/>
            </a:lvl1pPr>
          </a:lstStyle>
          <a:p>
            <a:pPr>
              <a:defRPr/>
            </a:pPr>
            <a:fld id="{2A745F1E-4235-42E5-8029-A93DC63CB23B}"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grpSp>
        <p:nvGrpSpPr>
          <p:cNvPr id="5" name="组合 32"/>
          <p:cNvGrpSpPr>
            <a:grpSpLocks/>
          </p:cNvGrpSpPr>
          <p:nvPr/>
        </p:nvGrpSpPr>
        <p:grpSpPr bwMode="auto">
          <a:xfrm>
            <a:off x="0" y="3810000"/>
            <a:ext cx="9144000" cy="3074988"/>
            <a:chOff x="0" y="0"/>
            <a:chExt cx="9144000" cy="3075384"/>
          </a:xfrm>
        </p:grpSpPr>
        <p:pic>
          <p:nvPicPr>
            <p:cNvPr id="6"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7" name="矩形 31"/>
            <p:cNvGrpSpPr>
              <a:grpSpLocks/>
            </p:cNvGrpSpPr>
            <p:nvPr/>
          </p:nvGrpSpPr>
          <p:grpSpPr bwMode="auto">
            <a:xfrm>
              <a:off x="0" y="0"/>
              <a:ext cx="9144000" cy="2194560"/>
              <a:chOff x="0" y="0"/>
              <a:chExt cx="9144000" cy="2194560"/>
            </a:xfrm>
          </p:grpSpPr>
          <p:pic>
            <p:nvPicPr>
              <p:cNvPr id="8"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9"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0"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1220400" y="1760400"/>
            <a:ext cx="6764400" cy="1897200"/>
          </a:xfrm>
        </p:spPr>
        <p:txBody>
          <a:bodyPr>
            <a:normAutofit/>
          </a:bodyPr>
          <a:lstStyle>
            <a:lvl1pPr marL="285750" indent="-285750" algn="just">
              <a:buFont typeface="Wingdings" panose="05000000000000000000" pitchFamily="2" charset="2"/>
              <a:buChar char="u"/>
              <a:defRPr sz="2400">
                <a:solidFill>
                  <a:schemeClr val="tx1"/>
                </a:solidFill>
              </a:defRPr>
            </a:lvl1pPr>
            <a:lvl2pPr marL="628650" indent="-285750" algn="just">
              <a:buFont typeface="Wingdings" panose="05000000000000000000" pitchFamily="2" charset="2"/>
              <a:buChar char="u"/>
              <a:defRPr sz="2000">
                <a:solidFill>
                  <a:schemeClr val="tx1"/>
                </a:solidFill>
              </a:defRPr>
            </a:lvl2pPr>
            <a:lvl3pPr marL="1200150" indent="-285750" algn="just">
              <a:buFont typeface="Wingdings" panose="05000000000000000000" pitchFamily="2" charset="2"/>
              <a:buChar char="u"/>
              <a:defRPr sz="1800">
                <a:solidFill>
                  <a:schemeClr val="tx1"/>
                </a:solidFill>
              </a:defRPr>
            </a:lvl3pPr>
            <a:lvl4pPr marL="1657350" indent="-285750" algn="just">
              <a:buFont typeface="Wingdings" panose="05000000000000000000" pitchFamily="2" charset="2"/>
              <a:buChar char="u"/>
              <a:defRPr sz="1800">
                <a:solidFill>
                  <a:schemeClr val="tx1"/>
                </a:solidFill>
              </a:defRPr>
            </a:lvl4pPr>
            <a:lvl5pPr marL="2114550" indent="-285750" algn="just">
              <a:buFont typeface="Wingdings" panose="05000000000000000000" pitchFamily="2" charset="2"/>
              <a:buChar char="u"/>
              <a:defRPr sz="1800">
                <a:solidFill>
                  <a:schemeClr val="tx1"/>
                </a:solidFill>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1220400" y="3643200"/>
            <a:ext cx="6764400" cy="1886400"/>
          </a:xfrm>
        </p:spPr>
        <p:txBody>
          <a:bodyPr>
            <a:normAutofit/>
          </a:bodyPr>
          <a:lstStyle>
            <a:lvl1pPr marL="285750" indent="-285750" algn="just">
              <a:buFont typeface="Wingdings" panose="05000000000000000000" pitchFamily="2" charset="2"/>
              <a:buChar char="u"/>
              <a:defRPr sz="2400">
                <a:solidFill>
                  <a:schemeClr val="tx1"/>
                </a:solidFill>
              </a:defRPr>
            </a:lvl1pPr>
            <a:lvl2pPr marL="628650" indent="-285750" algn="just" defTabSz="-635">
              <a:buFont typeface="Wingdings" panose="05000000000000000000" pitchFamily="2" charset="2"/>
              <a:buChar char="u"/>
              <a:tabLst>
                <a:tab pos="534670" algn="l"/>
              </a:tabLst>
              <a:defRPr sz="2000">
                <a:solidFill>
                  <a:schemeClr val="tx1"/>
                </a:solidFill>
              </a:defRPr>
            </a:lvl2pPr>
            <a:lvl3pPr marL="1200150" indent="-285750" algn="just">
              <a:buFont typeface="Wingdings" panose="05000000000000000000" pitchFamily="2" charset="2"/>
              <a:buChar char="u"/>
              <a:defRPr sz="1800">
                <a:solidFill>
                  <a:schemeClr val="tx1"/>
                </a:solidFill>
              </a:defRPr>
            </a:lvl3pPr>
            <a:lvl4pPr marL="1657350" indent="-285750" algn="just">
              <a:buFont typeface="Wingdings" panose="05000000000000000000" pitchFamily="2" charset="2"/>
              <a:buChar char="u"/>
              <a:defRPr sz="1800">
                <a:solidFill>
                  <a:schemeClr val="tx1"/>
                </a:solidFill>
              </a:defRPr>
            </a:lvl4pPr>
            <a:lvl5pPr marL="2114550" indent="-285750" algn="just">
              <a:buFont typeface="Wingdings" panose="05000000000000000000" pitchFamily="2" charset="2"/>
              <a:buChar char="u"/>
              <a:defRPr sz="1800">
                <a:solidFill>
                  <a:schemeClr val="tx1"/>
                </a:solidFill>
              </a:defRPr>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1" name="日期占位符 1"/>
          <p:cNvSpPr>
            <a:spLocks noGrp="1"/>
          </p:cNvSpPr>
          <p:nvPr>
            <p:ph type="dt" sz="half" idx="10"/>
          </p:nvPr>
        </p:nvSpPr>
        <p:spPr/>
        <p:txBody>
          <a:bodyPr/>
          <a:lstStyle>
            <a:lvl1pPr>
              <a:buFontTx/>
              <a:buNone/>
              <a:defRPr/>
            </a:lvl1pPr>
          </a:lstStyle>
          <a:p>
            <a:pPr>
              <a:defRPr/>
            </a:pPr>
            <a:fld id="{26114D7D-744E-4E9D-AEEA-48E7CB1046AA}" type="datetimeFigureOut">
              <a:rPr lang="en-US"/>
              <a:pPr>
                <a:defRPr/>
              </a:pPr>
              <a:t>12/27/2017</a:t>
            </a:fld>
            <a:endParaRPr lang="en-US" altLang="en-US" noProof="1"/>
          </a:p>
        </p:txBody>
      </p:sp>
      <p:sp>
        <p:nvSpPr>
          <p:cNvPr id="12"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3"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6A73994E-F02C-4913-89EF-4078641F950F}"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grpSp>
        <p:nvGrpSpPr>
          <p:cNvPr id="7" name="组合 32"/>
          <p:cNvGrpSpPr>
            <a:grpSpLocks/>
          </p:cNvGrpSpPr>
          <p:nvPr/>
        </p:nvGrpSpPr>
        <p:grpSpPr bwMode="auto">
          <a:xfrm>
            <a:off x="0" y="3810000"/>
            <a:ext cx="9144000" cy="3074988"/>
            <a:chOff x="0" y="0"/>
            <a:chExt cx="9144000" cy="3075384"/>
          </a:xfrm>
        </p:grpSpPr>
        <p:pic>
          <p:nvPicPr>
            <p:cNvPr id="8"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9" name="矩形 31"/>
            <p:cNvGrpSpPr>
              <a:grpSpLocks/>
            </p:cNvGrpSpPr>
            <p:nvPr/>
          </p:nvGrpSpPr>
          <p:grpSpPr bwMode="auto">
            <a:xfrm>
              <a:off x="0" y="0"/>
              <a:ext cx="9144000" cy="2194560"/>
              <a:chOff x="0" y="0"/>
              <a:chExt cx="9144000" cy="2194560"/>
            </a:xfrm>
          </p:grpSpPr>
          <p:pic>
            <p:nvPicPr>
              <p:cNvPr id="10"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11"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3" name="日期占位符 1"/>
          <p:cNvSpPr>
            <a:spLocks noGrp="1"/>
          </p:cNvSpPr>
          <p:nvPr>
            <p:ph type="dt" sz="half" idx="10"/>
          </p:nvPr>
        </p:nvSpPr>
        <p:spPr/>
        <p:txBody>
          <a:bodyPr/>
          <a:lstStyle>
            <a:lvl1pPr>
              <a:buFontTx/>
              <a:buNone/>
              <a:defRPr/>
            </a:lvl1pPr>
          </a:lstStyle>
          <a:p>
            <a:pPr>
              <a:defRPr/>
            </a:pPr>
            <a:fld id="{778F6E53-EFC0-41EE-91B5-E839D3E2E991}" type="datetimeFigureOut">
              <a:rPr lang="en-US"/>
              <a:pPr>
                <a:defRPr/>
              </a:pPr>
              <a:t>12/27/2017</a:t>
            </a:fld>
            <a:endParaRPr lang="en-US" altLang="en-US" noProof="1"/>
          </a:p>
        </p:txBody>
      </p:sp>
      <p:sp>
        <p:nvSpPr>
          <p:cNvPr id="14"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5"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BDDA0285-A051-40CB-9C72-5A6EB668F4B9}"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grpSp>
        <p:nvGrpSpPr>
          <p:cNvPr id="3" name="组合 32"/>
          <p:cNvGrpSpPr>
            <a:grpSpLocks/>
          </p:cNvGrpSpPr>
          <p:nvPr/>
        </p:nvGrpSpPr>
        <p:grpSpPr bwMode="auto">
          <a:xfrm>
            <a:off x="0" y="3810000"/>
            <a:ext cx="9144000" cy="3074988"/>
            <a:chOff x="0" y="0"/>
            <a:chExt cx="9144000" cy="3075384"/>
          </a:xfrm>
        </p:grpSpPr>
        <p:pic>
          <p:nvPicPr>
            <p:cNvPr id="4"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5" name="矩形 31"/>
            <p:cNvGrpSpPr>
              <a:grpSpLocks/>
            </p:cNvGrpSpPr>
            <p:nvPr/>
          </p:nvGrpSpPr>
          <p:grpSpPr bwMode="auto">
            <a:xfrm>
              <a:off x="0" y="0"/>
              <a:ext cx="9144000" cy="2194560"/>
              <a:chOff x="0" y="0"/>
              <a:chExt cx="9144000" cy="2194560"/>
            </a:xfrm>
          </p:grpSpPr>
          <p:pic>
            <p:nvPicPr>
              <p:cNvPr id="6"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7"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 name="任意多边形 36"/>
          <p:cNvSpPr>
            <a:spLocks noChangeArrowheads="1"/>
          </p:cNvSpPr>
          <p:nvPr/>
        </p:nvSpPr>
        <p:spPr bwMode="auto">
          <a:xfrm flipH="1">
            <a:off x="4597400" y="1981200"/>
            <a:ext cx="2228850" cy="36750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9" name="任意多边形 34"/>
          <p:cNvSpPr>
            <a:spLocks noChangeArrowheads="1"/>
          </p:cNvSpPr>
          <p:nvPr/>
        </p:nvSpPr>
        <p:spPr bwMode="auto">
          <a:xfrm>
            <a:off x="2368550" y="1187450"/>
            <a:ext cx="2228850" cy="368141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740E4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0" name="任意多边形 35"/>
          <p:cNvSpPr>
            <a:spLocks noChangeArrowheads="1"/>
          </p:cNvSpPr>
          <p:nvPr/>
        </p:nvSpPr>
        <p:spPr bwMode="auto">
          <a:xfrm>
            <a:off x="236855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rgbClr val="AF1560"/>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1" name="任意多边形 38"/>
          <p:cNvSpPr>
            <a:spLocks noChangeArrowheads="1"/>
          </p:cNvSpPr>
          <p:nvPr/>
        </p:nvSpPr>
        <p:spPr bwMode="auto">
          <a:xfrm flipH="1">
            <a:off x="4597400" y="1193800"/>
            <a:ext cx="2232025" cy="4462463"/>
          </a:xfrm>
          <a:custGeom>
            <a:avLst/>
            <a:gdLst/>
            <a:ahLst/>
            <a:cxnLst>
              <a:cxn ang="0">
                <a:pos x="2231629" y="0"/>
              </a:cxn>
              <a:cxn ang="0">
                <a:pos x="2231629" y="4463258"/>
              </a:cxn>
              <a:cxn ang="0">
                <a:pos x="0" y="2231629"/>
              </a:cxn>
              <a:cxn ang="0">
                <a:pos x="2231629" y="0"/>
              </a:cxn>
            </a:cxnLst>
            <a:rect l="0" t="0" r="r" b="b"/>
            <a:pathLst>
              <a:path w="2231629" h="4463258">
                <a:moveTo>
                  <a:pt x="2231629" y="0"/>
                </a:moveTo>
                <a:lnTo>
                  <a:pt x="2231629" y="4463258"/>
                </a:lnTo>
                <a:lnTo>
                  <a:pt x="0" y="2231629"/>
                </a:lnTo>
                <a:lnTo>
                  <a:pt x="2231629" y="0"/>
                </a:lnTo>
                <a:close/>
              </a:path>
            </a:pathLst>
          </a:custGeom>
          <a:solidFill>
            <a:schemeClr val="accent1"/>
          </a:solidFill>
          <a:ln w="9525">
            <a:noFill/>
            <a:round/>
          </a:ln>
        </p:spPr>
        <p:txBody>
          <a:bodyPr/>
          <a:lstStyle/>
          <a:p>
            <a:pPr>
              <a:buFont typeface="Arial" panose="020B0604020202020204" pitchFamily="34" charset="0"/>
              <a:buNone/>
              <a:defRPr/>
            </a:pPr>
            <a:endParaRPr lang="zh-CN" altLang="en-US" sz="1800">
              <a:solidFill>
                <a:prstClr val="black"/>
              </a:solidFill>
              <a:latin typeface="+mn-lt"/>
              <a:ea typeface="+mn-ea"/>
            </a:endParaRPr>
          </a:p>
        </p:txBody>
      </p:sp>
      <p:sp>
        <p:nvSpPr>
          <p:cNvPr id="1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2354400" y="2628000"/>
            <a:ext cx="4474800" cy="1569600"/>
          </a:xfrm>
        </p:spPr>
        <p:txBody>
          <a:bodyPr anchor="ctr">
            <a:noAutofit/>
          </a:bodyPr>
          <a:lstStyle>
            <a:lvl1pPr algn="ctr">
              <a:defRPr sz="8000" b="0">
                <a:solidFill>
                  <a:schemeClr val="bg1"/>
                </a:solidFill>
              </a:defRPr>
            </a:lvl1pPr>
          </a:lstStyle>
          <a:p>
            <a:r>
              <a:rPr lang="zh-CN" altLang="en-US" noProof="1" smtClean="0"/>
              <a:t>单击此处编辑母版标题样式</a:t>
            </a:r>
            <a:endParaRPr lang="zh-CN" altLang="en-US" noProof="1"/>
          </a:p>
        </p:txBody>
      </p:sp>
      <p:sp>
        <p:nvSpPr>
          <p:cNvPr id="13" name="日期占位符 2"/>
          <p:cNvSpPr>
            <a:spLocks noGrp="1"/>
          </p:cNvSpPr>
          <p:nvPr>
            <p:ph type="dt" sz="half" idx="10"/>
          </p:nvPr>
        </p:nvSpPr>
        <p:spPr/>
        <p:txBody>
          <a:bodyPr/>
          <a:lstStyle>
            <a:lvl1pPr>
              <a:buFontTx/>
              <a:buNone/>
              <a:defRPr/>
            </a:lvl1pPr>
          </a:lstStyle>
          <a:p>
            <a:pPr>
              <a:defRPr/>
            </a:pPr>
            <a:fld id="{03889FF0-5C01-4A55-AFA8-CF6983A81B65}" type="datetimeFigureOut">
              <a:rPr lang="en-US"/>
              <a:pPr>
                <a:defRPr/>
              </a:pPr>
              <a:t>12/27/2017</a:t>
            </a:fld>
            <a:endParaRPr lang="en-US" altLang="en-US" noProof="1"/>
          </a:p>
        </p:txBody>
      </p:sp>
      <p:sp>
        <p:nvSpPr>
          <p:cNvPr id="14" name="页脚占位符 3"/>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5" name="灯片编号占位符 4"/>
          <p:cNvSpPr>
            <a:spLocks noGrp="1"/>
          </p:cNvSpPr>
          <p:nvPr>
            <p:ph type="sldNum" sz="quarter" idx="12"/>
          </p:nvPr>
        </p:nvSpPr>
        <p:spPr/>
        <p:txBody>
          <a:bodyPr/>
          <a:lstStyle>
            <a:lvl1pPr fontAlgn="auto">
              <a:spcBef>
                <a:spcPts val="0"/>
              </a:spcBef>
              <a:spcAft>
                <a:spcPts val="0"/>
              </a:spcAft>
              <a:buFontTx/>
              <a:buNone/>
              <a:defRPr/>
            </a:lvl1pPr>
          </a:lstStyle>
          <a:p>
            <a:pPr>
              <a:defRPr/>
            </a:pPr>
            <a:fld id="{4FE139DE-E8FC-4C96-A7DF-F3F270190A2E}"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2" name="组合 32"/>
          <p:cNvGrpSpPr>
            <a:grpSpLocks/>
          </p:cNvGrpSpPr>
          <p:nvPr/>
        </p:nvGrpSpPr>
        <p:grpSpPr bwMode="auto">
          <a:xfrm>
            <a:off x="0" y="3810000"/>
            <a:ext cx="9144000" cy="3074988"/>
            <a:chOff x="0" y="0"/>
            <a:chExt cx="9144000" cy="3075384"/>
          </a:xfrm>
        </p:grpSpPr>
        <p:pic>
          <p:nvPicPr>
            <p:cNvPr id="3"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4" name="矩形 31"/>
            <p:cNvGrpSpPr>
              <a:grpSpLocks/>
            </p:cNvGrpSpPr>
            <p:nvPr/>
          </p:nvGrpSpPr>
          <p:grpSpPr bwMode="auto">
            <a:xfrm>
              <a:off x="0" y="0"/>
              <a:ext cx="9144000" cy="2194560"/>
              <a:chOff x="0" y="0"/>
              <a:chExt cx="9144000" cy="2194560"/>
            </a:xfrm>
          </p:grpSpPr>
          <p:pic>
            <p:nvPicPr>
              <p:cNvPr id="5"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6"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7"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8" name="日期占位符 1"/>
          <p:cNvSpPr>
            <a:spLocks noGrp="1"/>
          </p:cNvSpPr>
          <p:nvPr>
            <p:ph type="dt" sz="half" idx="10"/>
          </p:nvPr>
        </p:nvSpPr>
        <p:spPr/>
        <p:txBody>
          <a:bodyPr/>
          <a:lstStyle>
            <a:lvl1pPr>
              <a:buFontTx/>
              <a:buNone/>
              <a:defRPr/>
            </a:lvl1pPr>
          </a:lstStyle>
          <a:p>
            <a:pPr>
              <a:defRPr/>
            </a:pPr>
            <a:fld id="{2A69F119-B443-42FE-9A46-79B0293965BD}" type="datetimeFigureOut">
              <a:rPr lang="en-US"/>
              <a:pPr>
                <a:defRPr/>
              </a:pPr>
              <a:t>12/27/2017</a:t>
            </a:fld>
            <a:endParaRPr lang="en-US" altLang="en-US" noProof="1"/>
          </a:p>
        </p:txBody>
      </p:sp>
      <p:sp>
        <p:nvSpPr>
          <p:cNvPr id="9"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0"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41D6C62E-6854-4613-8703-BC04129AD3AE}"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图片与标题">
    <p:bg>
      <p:bgPr>
        <a:solidFill>
          <a:schemeClr val="bg1"/>
        </a:solidFill>
        <a:effectLst/>
      </p:bgPr>
    </p:bg>
    <p:spTree>
      <p:nvGrpSpPr>
        <p:cNvPr id="1" name=""/>
        <p:cNvGrpSpPr/>
        <p:nvPr/>
      </p:nvGrpSpPr>
      <p:grpSpPr>
        <a:xfrm>
          <a:off x="0" y="0"/>
          <a:ext cx="0" cy="0"/>
          <a:chOff x="0" y="0"/>
          <a:chExt cx="0" cy="0"/>
        </a:xfrm>
      </p:grpSpPr>
      <p:grpSp>
        <p:nvGrpSpPr>
          <p:cNvPr id="5" name="组合 32"/>
          <p:cNvGrpSpPr>
            <a:grpSpLocks/>
          </p:cNvGrpSpPr>
          <p:nvPr/>
        </p:nvGrpSpPr>
        <p:grpSpPr bwMode="auto">
          <a:xfrm>
            <a:off x="0" y="3810000"/>
            <a:ext cx="9144000" cy="3074988"/>
            <a:chOff x="0" y="0"/>
            <a:chExt cx="9144000" cy="3075384"/>
          </a:xfrm>
        </p:grpSpPr>
        <p:pic>
          <p:nvPicPr>
            <p:cNvPr id="6"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7" name="矩形 31"/>
            <p:cNvGrpSpPr>
              <a:grpSpLocks/>
            </p:cNvGrpSpPr>
            <p:nvPr/>
          </p:nvGrpSpPr>
          <p:grpSpPr bwMode="auto">
            <a:xfrm>
              <a:off x="0" y="0"/>
              <a:ext cx="9144000" cy="2194560"/>
              <a:chOff x="0" y="0"/>
              <a:chExt cx="9144000" cy="2194560"/>
            </a:xfrm>
          </p:grpSpPr>
          <p:pic>
            <p:nvPicPr>
              <p:cNvPr id="8"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9"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0" name="菱形 25"/>
          <p:cNvSpPr>
            <a:spLocks noChangeArrowheads="1"/>
          </p:cNvSpPr>
          <p:nvPr/>
        </p:nvSpPr>
        <p:spPr bwMode="auto">
          <a:xfrm>
            <a:off x="4722813" y="3087688"/>
            <a:ext cx="2141537" cy="2144712"/>
          </a:xfrm>
          <a:prstGeom prst="diamond">
            <a:avLst/>
          </a:prstGeom>
          <a:solidFill>
            <a:srgbClr val="EF7AB3"/>
          </a:solidFill>
          <a:ln w="9525">
            <a:noFill/>
            <a:miter lim="800000"/>
          </a:ln>
        </p:spPr>
        <p:txBody>
          <a:bodyPr lIns="0" tIns="0" rIns="0" bIns="0" anchor="ctr"/>
          <a:lstStyle/>
          <a:p>
            <a:pPr algn="ctr">
              <a:lnSpc>
                <a:spcPct val="130000"/>
              </a:lnSpc>
              <a:buSzPct val="60000"/>
              <a:buFont typeface="Wingdings" panose="05000000000000000000" pitchFamily="2" charset="2"/>
              <a:buNone/>
              <a:defRPr/>
            </a:pPr>
            <a:endParaRPr lang="zh-CN" altLang="en-US" sz="2800">
              <a:solidFill>
                <a:srgbClr val="FFFFFF"/>
              </a:solidFill>
              <a:latin typeface="+mn-lt"/>
              <a:ea typeface="+mn-ea"/>
            </a:endParaRPr>
          </a:p>
        </p:txBody>
      </p:sp>
      <p:sp>
        <p:nvSpPr>
          <p:cNvPr id="11" name="菱形 2"/>
          <p:cNvSpPr>
            <a:spLocks noChangeArrowheads="1"/>
          </p:cNvSpPr>
          <p:nvPr/>
        </p:nvSpPr>
        <p:spPr bwMode="auto">
          <a:xfrm>
            <a:off x="4273550" y="3371850"/>
            <a:ext cx="725488" cy="727075"/>
          </a:xfrm>
          <a:prstGeom prst="diamond">
            <a:avLst/>
          </a:prstGeom>
          <a:solidFill>
            <a:srgbClr val="F4A6CC"/>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12" name="菱形 20"/>
          <p:cNvSpPr>
            <a:spLocks noChangeArrowheads="1"/>
          </p:cNvSpPr>
          <p:nvPr/>
        </p:nvSpPr>
        <p:spPr bwMode="auto">
          <a:xfrm>
            <a:off x="3879850" y="4221163"/>
            <a:ext cx="1512888" cy="1511300"/>
          </a:xfrm>
          <a:prstGeom prst="diamond">
            <a:avLst/>
          </a:prstGeom>
          <a:solidFill>
            <a:srgbClr val="FAD3E6"/>
          </a:solidFill>
          <a:ln w="9525">
            <a:noFill/>
            <a:miter lim="800000"/>
          </a:ln>
        </p:spPr>
        <p:txBody>
          <a:bodyPr anchor="ctr"/>
          <a:lstStyle/>
          <a:p>
            <a:pPr algn="ctr">
              <a:lnSpc>
                <a:spcPct val="110000"/>
              </a:lnSpc>
              <a:buSzPct val="60000"/>
              <a:buFont typeface="Wingdings" panose="05000000000000000000" pitchFamily="2" charset="2"/>
              <a:buNone/>
              <a:defRPr/>
            </a:pPr>
            <a:endParaRPr lang="zh-CN" altLang="zh-CN" sz="1800">
              <a:solidFill>
                <a:srgbClr val="FFFFFF"/>
              </a:solidFill>
              <a:latin typeface="+mn-lt"/>
              <a:ea typeface="+mn-ea"/>
            </a:endParaRPr>
          </a:p>
        </p:txBody>
      </p:sp>
      <p:sp>
        <p:nvSpPr>
          <p:cNvPr id="13"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标题 1"/>
          <p:cNvSpPr>
            <a:spLocks noGrp="1"/>
          </p:cNvSpPr>
          <p:nvPr>
            <p:ph type="title"/>
          </p:nvPr>
        </p:nvSpPr>
        <p:spPr>
          <a:xfrm>
            <a:off x="1087200" y="457200"/>
            <a:ext cx="6912000" cy="493200"/>
          </a:xfrm>
        </p:spPr>
        <p:txBody>
          <a:bodyPr/>
          <a:lstStyle>
            <a:lvl1pPr>
              <a:defRPr sz="2800" b="0">
                <a:solidFill>
                  <a:schemeClr val="accent1"/>
                </a:solidFill>
              </a:defRPr>
            </a:lvl1pPr>
          </a:lstStyle>
          <a:p>
            <a:r>
              <a:rPr lang="zh-CN" altLang="en-US" noProof="1" smtClean="0"/>
              <a:t>单击此处编辑母版标题样式</a:t>
            </a:r>
            <a:endParaRPr lang="zh-CN" altLang="en-US" noProof="1"/>
          </a:p>
        </p:txBody>
      </p:sp>
      <p:sp>
        <p:nvSpPr>
          <p:cNvPr id="4" name="文本占位符 3"/>
          <p:cNvSpPr>
            <a:spLocks noGrp="1"/>
          </p:cNvSpPr>
          <p:nvPr>
            <p:ph type="body" sz="half" idx="2"/>
          </p:nvPr>
        </p:nvSpPr>
        <p:spPr>
          <a:xfrm>
            <a:off x="1101600" y="1321200"/>
            <a:ext cx="6912000" cy="8820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14" name="日期占位符 2"/>
          <p:cNvSpPr>
            <a:spLocks noGrp="1"/>
          </p:cNvSpPr>
          <p:nvPr>
            <p:ph type="dt" sz="half" idx="10"/>
          </p:nvPr>
        </p:nvSpPr>
        <p:spPr/>
        <p:txBody>
          <a:bodyPr/>
          <a:lstStyle>
            <a:lvl1pPr>
              <a:buFontTx/>
              <a:buNone/>
              <a:defRPr/>
            </a:lvl1pPr>
          </a:lstStyle>
          <a:p>
            <a:pPr>
              <a:defRPr/>
            </a:pPr>
            <a:fld id="{25168F6C-E5D2-4AF4-BD33-1A6C863FBB11}" type="datetimeFigureOut">
              <a:rPr lang="en-US"/>
              <a:pPr>
                <a:defRPr/>
              </a:pPr>
              <a:t>12/27/2017</a:t>
            </a:fld>
            <a:endParaRPr lang="en-US" altLang="en-US" noProof="1"/>
          </a:p>
        </p:txBody>
      </p:sp>
      <p:sp>
        <p:nvSpPr>
          <p:cNvPr id="15" name="页脚占位符 4"/>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6" name="灯片编号占位符 5"/>
          <p:cNvSpPr>
            <a:spLocks noGrp="1"/>
          </p:cNvSpPr>
          <p:nvPr>
            <p:ph type="sldNum" sz="quarter" idx="12"/>
          </p:nvPr>
        </p:nvSpPr>
        <p:spPr/>
        <p:txBody>
          <a:bodyPr/>
          <a:lstStyle>
            <a:lvl1pPr fontAlgn="auto">
              <a:spcBef>
                <a:spcPts val="0"/>
              </a:spcBef>
              <a:spcAft>
                <a:spcPts val="0"/>
              </a:spcAft>
              <a:buFontTx/>
              <a:buNone/>
              <a:defRPr/>
            </a:lvl1pPr>
          </a:lstStyle>
          <a:p>
            <a:pPr>
              <a:defRPr/>
            </a:pPr>
            <a:fld id="{C58FD2A5-1CF8-416E-A35C-3C21D2D24203}"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grpSp>
        <p:nvGrpSpPr>
          <p:cNvPr id="4" name="组合 32"/>
          <p:cNvGrpSpPr>
            <a:grpSpLocks/>
          </p:cNvGrpSpPr>
          <p:nvPr/>
        </p:nvGrpSpPr>
        <p:grpSpPr bwMode="auto">
          <a:xfrm>
            <a:off x="0" y="3810000"/>
            <a:ext cx="9144000" cy="3074988"/>
            <a:chOff x="0" y="0"/>
            <a:chExt cx="9144000" cy="3075384"/>
          </a:xfrm>
        </p:grpSpPr>
        <p:pic>
          <p:nvPicPr>
            <p:cNvPr id="5"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6" name="矩形 31"/>
            <p:cNvGrpSpPr>
              <a:grpSpLocks/>
            </p:cNvGrpSpPr>
            <p:nvPr/>
          </p:nvGrpSpPr>
          <p:grpSpPr bwMode="auto">
            <a:xfrm>
              <a:off x="0" y="0"/>
              <a:ext cx="9144000" cy="2194560"/>
              <a:chOff x="0" y="0"/>
              <a:chExt cx="9144000" cy="2194560"/>
            </a:xfrm>
          </p:grpSpPr>
          <p:pic>
            <p:nvPicPr>
              <p:cNvPr id="7"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8"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竖排标题 1"/>
          <p:cNvSpPr>
            <a:spLocks noGrp="1"/>
          </p:cNvSpPr>
          <p:nvPr>
            <p:ph type="title" orient="vert"/>
          </p:nvPr>
        </p:nvSpPr>
        <p:spPr>
          <a:xfrm>
            <a:off x="7541602" y="234950"/>
            <a:ext cx="1250706" cy="598328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539263" y="234950"/>
            <a:ext cx="6849940" cy="598328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 name="日期占位符 1"/>
          <p:cNvSpPr>
            <a:spLocks noGrp="1"/>
          </p:cNvSpPr>
          <p:nvPr>
            <p:ph type="dt" sz="half" idx="10"/>
          </p:nvPr>
        </p:nvSpPr>
        <p:spPr/>
        <p:txBody>
          <a:bodyPr/>
          <a:lstStyle>
            <a:lvl1pPr>
              <a:buFontTx/>
              <a:buNone/>
              <a:defRPr/>
            </a:lvl1pPr>
          </a:lstStyle>
          <a:p>
            <a:pPr>
              <a:defRPr/>
            </a:pPr>
            <a:fld id="{016B531C-16AC-48F8-BD3E-98A6208F10AB}"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10D41CFD-6C6C-4831-B376-F75CD6AC8F36}"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grpSp>
        <p:nvGrpSpPr>
          <p:cNvPr id="4" name="组合 32"/>
          <p:cNvGrpSpPr>
            <a:grpSpLocks/>
          </p:cNvGrpSpPr>
          <p:nvPr/>
        </p:nvGrpSpPr>
        <p:grpSpPr bwMode="auto">
          <a:xfrm>
            <a:off x="0" y="3810000"/>
            <a:ext cx="9144000" cy="3074988"/>
            <a:chOff x="0" y="0"/>
            <a:chExt cx="9144000" cy="3075384"/>
          </a:xfrm>
        </p:grpSpPr>
        <p:pic>
          <p:nvPicPr>
            <p:cNvPr id="5" name="图片 30"/>
            <p:cNvPicPr>
              <a:picLocks noChangeAspect="1" noChangeArrowheads="1"/>
            </p:cNvPicPr>
            <p:nvPr/>
          </p:nvPicPr>
          <p:blipFill>
            <a:blip r:embed="rId2"/>
            <a:srcRect r="1038" b="41161"/>
            <a:stretch>
              <a:fillRect/>
            </a:stretch>
          </p:blipFill>
          <p:spPr bwMode="auto">
            <a:xfrm>
              <a:off x="5964" y="1275254"/>
              <a:ext cx="9138036" cy="1800130"/>
            </a:xfrm>
            <a:prstGeom prst="rect">
              <a:avLst/>
            </a:prstGeom>
            <a:noFill/>
            <a:ln w="9525">
              <a:noFill/>
              <a:miter lim="800000"/>
              <a:headEnd/>
              <a:tailEnd/>
            </a:ln>
          </p:spPr>
        </p:pic>
        <p:grpSp>
          <p:nvGrpSpPr>
            <p:cNvPr id="6" name="矩形 31"/>
            <p:cNvGrpSpPr>
              <a:grpSpLocks/>
            </p:cNvGrpSpPr>
            <p:nvPr/>
          </p:nvGrpSpPr>
          <p:grpSpPr bwMode="auto">
            <a:xfrm>
              <a:off x="0" y="0"/>
              <a:ext cx="9144000" cy="2194560"/>
              <a:chOff x="0" y="0"/>
              <a:chExt cx="9144000" cy="2194560"/>
            </a:xfrm>
          </p:grpSpPr>
          <p:pic>
            <p:nvPicPr>
              <p:cNvPr id="7" name="矩形 31"/>
              <p:cNvPicPr>
                <a:picLocks noChangeArrowheads="1"/>
              </p:cNvPicPr>
              <p:nvPr/>
            </p:nvPicPr>
            <p:blipFill>
              <a:blip r:embed="rId3"/>
              <a:srcRect/>
              <a:stretch>
                <a:fillRect/>
              </a:stretch>
            </p:blipFill>
            <p:spPr bwMode="auto">
              <a:xfrm>
                <a:off x="0" y="0"/>
                <a:ext cx="9144000" cy="2194560"/>
              </a:xfrm>
              <a:prstGeom prst="rect">
                <a:avLst/>
              </a:prstGeom>
              <a:noFill/>
              <a:ln w="9525">
                <a:noFill/>
                <a:miter lim="800000"/>
                <a:headEnd/>
                <a:tailEnd/>
              </a:ln>
            </p:spPr>
          </p:pic>
          <p:sp>
            <p:nvSpPr>
              <p:cNvPr id="8"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3" name="内容占位符 2"/>
          <p:cNvSpPr>
            <a:spLocks noGrp="1"/>
          </p:cNvSpPr>
          <p:nvPr>
            <p:ph idx="1"/>
          </p:nvPr>
        </p:nvSpPr>
        <p:spPr>
          <a:xfrm>
            <a:off x="628200" y="408675"/>
            <a:ext cx="7887600" cy="5810400"/>
          </a:xfrm>
        </p:spPr>
        <p:txBody>
          <a:bodyPr/>
          <a:lstStyle>
            <a:lvl1pPr>
              <a:defRPr sz="2400"/>
            </a:lvl1pPr>
            <a:lvl2pPr>
              <a:defRPr sz="2000"/>
            </a:lvl2pPr>
            <a:lvl3pPr>
              <a:defRPr sz="18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10" name="日期占位符 1"/>
          <p:cNvSpPr>
            <a:spLocks noGrp="1"/>
          </p:cNvSpPr>
          <p:nvPr>
            <p:ph type="dt" sz="half" idx="10"/>
          </p:nvPr>
        </p:nvSpPr>
        <p:spPr/>
        <p:txBody>
          <a:bodyPr/>
          <a:lstStyle>
            <a:lvl1pPr>
              <a:buFontTx/>
              <a:buNone/>
              <a:defRPr/>
            </a:lvl1pPr>
          </a:lstStyle>
          <a:p>
            <a:pPr>
              <a:defRPr/>
            </a:pPr>
            <a:fld id="{DE1A0DED-1F33-4A74-BA7A-102577FBB335}" type="datetimeFigureOut">
              <a:rPr lang="en-US"/>
              <a:pPr>
                <a:defRPr/>
              </a:pPr>
              <a:t>12/27/2017</a:t>
            </a:fld>
            <a:endParaRPr lang="en-US" altLang="en-US" noProof="1"/>
          </a:p>
        </p:txBody>
      </p:sp>
      <p:sp>
        <p:nvSpPr>
          <p:cNvPr id="11" name="页脚占位符 2"/>
          <p:cNvSpPr>
            <a:spLocks noGrp="1"/>
          </p:cNvSpPr>
          <p:nvPr>
            <p:ph type="ftr" sz="quarter" idx="11"/>
          </p:nvPr>
        </p:nvSpPr>
        <p:spPr/>
        <p:txBody>
          <a:bodyPr/>
          <a:lstStyle>
            <a:lvl1pPr fontAlgn="auto">
              <a:spcBef>
                <a:spcPts val="0"/>
              </a:spcBef>
              <a:spcAft>
                <a:spcPts val="0"/>
              </a:spcAft>
              <a:buFontTx/>
              <a:buNone/>
              <a:defRPr/>
            </a:lvl1pPr>
          </a:lstStyle>
          <a:p>
            <a:pPr>
              <a:defRPr/>
            </a:pPr>
            <a:endParaRPr lang="zh-CN" altLang="en-US"/>
          </a:p>
        </p:txBody>
      </p:sp>
      <p:sp>
        <p:nvSpPr>
          <p:cNvPr id="12" name="灯片编号占位符 3"/>
          <p:cNvSpPr>
            <a:spLocks noGrp="1"/>
          </p:cNvSpPr>
          <p:nvPr>
            <p:ph type="sldNum" sz="quarter" idx="12"/>
          </p:nvPr>
        </p:nvSpPr>
        <p:spPr/>
        <p:txBody>
          <a:bodyPr/>
          <a:lstStyle>
            <a:lvl1pPr fontAlgn="auto">
              <a:spcBef>
                <a:spcPts val="0"/>
              </a:spcBef>
              <a:spcAft>
                <a:spcPts val="0"/>
              </a:spcAft>
              <a:buFontTx/>
              <a:buNone/>
              <a:defRPr/>
            </a:lvl1pPr>
          </a:lstStyle>
          <a:p>
            <a:pPr>
              <a:defRPr/>
            </a:pPr>
            <a:fld id="{9BF82B60-9799-40FA-B884-3F37588B05E2}" type="slidenum">
              <a:rPr lang="zh-CN" altLang="en-US"/>
              <a:pPr>
                <a:defRPr/>
              </a:pPr>
              <a:t>‹#›</a:t>
            </a:fld>
            <a:endParaRPr lang="zh-CN" altLang="en-US">
              <a:ea typeface="黑体" panose="02010609060101010101" pitchFamily="49" charset="-122"/>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4" name="直角三角形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spcBef>
                <a:spcPts val="0"/>
              </a:spcBef>
              <a:spcAft>
                <a:spcPts val="0"/>
              </a:spcAft>
              <a:defRPr/>
            </a:pPr>
            <a:endParaRPr lang="en-US" sz="1800">
              <a:solidFill>
                <a:prstClr val="white"/>
              </a:solidFill>
            </a:endParaRPr>
          </a:p>
        </p:txBody>
      </p:sp>
      <p:grpSp>
        <p:nvGrpSpPr>
          <p:cNvPr id="5" name="组合 15"/>
          <p:cNvGrpSpPr>
            <a:grpSpLocks/>
          </p:cNvGrpSpPr>
          <p:nvPr/>
        </p:nvGrpSpPr>
        <p:grpSpPr bwMode="auto">
          <a:xfrm>
            <a:off x="-3175" y="4953000"/>
            <a:ext cx="9147175" cy="1911350"/>
            <a:chOff x="-3765" y="4832896"/>
            <a:chExt cx="9147765" cy="2032192"/>
          </a:xfrm>
        </p:grpSpPr>
        <p:sp>
          <p:nvSpPr>
            <p:cNvPr id="6" name="任意多边形 5"/>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black"/>
                </a:solidFill>
                <a:latin typeface="+mn-lt"/>
                <a:ea typeface="黑体" panose="02010609060101010101" pitchFamily="49" charset="-122"/>
              </a:endParaRPr>
            </a:p>
          </p:txBody>
        </p:sp>
        <p:sp>
          <p:nvSpPr>
            <p:cNvPr id="7" name="任意多边形 6"/>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black"/>
                </a:solidFill>
                <a:latin typeface="+mn-lt"/>
                <a:ea typeface="黑体" panose="02010609060101010101" pitchFamily="49" charset="-122"/>
              </a:endParaRPr>
            </a:p>
          </p:txBody>
        </p:sp>
        <p:sp>
          <p:nvSpPr>
            <p:cNvPr id="8" name="任意多边形 7"/>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spcBef>
                  <a:spcPts val="0"/>
                </a:spcBef>
                <a:spcAft>
                  <a:spcPts val="0"/>
                </a:spcAft>
                <a:defRPr/>
              </a:pPr>
              <a:endParaRPr lang="en-US" sz="1800">
                <a:solidFill>
                  <a:prstClr val="white"/>
                </a:solidFill>
              </a:endParaRPr>
            </a:p>
          </p:txBody>
        </p:sp>
        <p:cxnSp>
          <p:nvCxnSpPr>
            <p:cNvPr id="10" name="直接连接符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zh-CN" altLang="en-US" noProof="1" smtClean="0"/>
              <a:t>单击此处编辑母版标题样式</a:t>
            </a:r>
            <a:endParaRPr lang="en-US" noProof="1"/>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noProof="1" smtClean="0"/>
              <a:t>单击此处编辑母版副标题样式</a:t>
            </a:r>
            <a:endParaRPr lang="en-US" noProof="1"/>
          </a:p>
        </p:txBody>
      </p:sp>
      <p:sp>
        <p:nvSpPr>
          <p:cNvPr id="11" name="日期占位符 29"/>
          <p:cNvSpPr>
            <a:spLocks noGrp="1"/>
          </p:cNvSpPr>
          <p:nvPr>
            <p:ph type="dt" sz="half" idx="10"/>
          </p:nvPr>
        </p:nvSpPr>
        <p:spPr/>
        <p:txBody>
          <a:bodyPr/>
          <a:lstStyle>
            <a:lvl1pPr fontAlgn="auto">
              <a:defRPr>
                <a:solidFill>
                  <a:srgbClr val="FFFFFF"/>
                </a:solidFill>
              </a:defRPr>
            </a:lvl1pPr>
          </a:lstStyle>
          <a:p>
            <a:pPr>
              <a:defRPr/>
            </a:pPr>
            <a:fld id="{434C218A-95A3-45B6-BC7F-ABC6E83702CA}" type="datetimeFigureOut">
              <a:rPr lang="zh-CN" altLang="en-US"/>
              <a:pPr>
                <a:defRPr/>
              </a:pPr>
              <a:t>2017/12/27</a:t>
            </a:fld>
            <a:endParaRPr lang="zh-CN" altLang="en-US"/>
          </a:p>
        </p:txBody>
      </p:sp>
      <p:sp>
        <p:nvSpPr>
          <p:cNvPr id="12" name="页脚占位符 18"/>
          <p:cNvSpPr>
            <a:spLocks noGrp="1"/>
          </p:cNvSpPr>
          <p:nvPr>
            <p:ph type="ftr" sz="quarter" idx="11"/>
          </p:nvPr>
        </p:nvSpPr>
        <p:spPr/>
        <p:txBody>
          <a:bodyPr/>
          <a:lstStyle>
            <a:lvl1pPr fontAlgn="auto">
              <a:defRPr>
                <a:solidFill>
                  <a:srgbClr val="2DA2BF">
                    <a:tint val="20000"/>
                  </a:srgbClr>
                </a:solidFill>
              </a:defRPr>
            </a:lvl1pPr>
          </a:lstStyle>
          <a:p>
            <a:pPr>
              <a:defRPr/>
            </a:pPr>
            <a:endParaRPr lang="zh-CN" altLang="en-US"/>
          </a:p>
        </p:txBody>
      </p:sp>
      <p:sp>
        <p:nvSpPr>
          <p:cNvPr id="13" name="灯片编号占位符 26"/>
          <p:cNvSpPr>
            <a:spLocks noGrp="1"/>
          </p:cNvSpPr>
          <p:nvPr>
            <p:ph type="sldNum" sz="quarter" idx="12"/>
          </p:nvPr>
        </p:nvSpPr>
        <p:spPr/>
        <p:txBody>
          <a:bodyPr/>
          <a:lstStyle>
            <a:lvl1pPr fontAlgn="auto">
              <a:spcBef>
                <a:spcPts val="0"/>
              </a:spcBef>
              <a:spcAft>
                <a:spcPts val="0"/>
              </a:spcAft>
              <a:buFontTx/>
              <a:buNone/>
              <a:defRPr>
                <a:solidFill>
                  <a:srgbClr val="FFFFFF"/>
                </a:solidFill>
              </a:defRPr>
            </a:lvl1pPr>
          </a:lstStyle>
          <a:p>
            <a:pPr>
              <a:defRPr/>
            </a:pPr>
            <a:fld id="{0A690F3A-7DE2-4070-A730-A21D14BAD1E6}" type="slidenum">
              <a:rPr lang="zh-CN" altLang="en-US"/>
              <a:pPr>
                <a:defRPr/>
              </a:pPr>
              <a:t>‹#›</a:t>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7" name="标题 6"/>
          <p:cNvSpPr>
            <a:spLocks noGrp="1"/>
          </p:cNvSpPr>
          <p:nvPr>
            <p:ph type="title"/>
          </p:nvPr>
        </p:nvSpPr>
        <p:spPr/>
        <p:txBody>
          <a:bodyPr rtlCol="0"/>
          <a:lstStyle/>
          <a:p>
            <a:r>
              <a:rPr lang="zh-CN" altLang="en-US" noProof="1" smtClean="0"/>
              <a:t>单击此处编辑母版标题样式</a:t>
            </a:r>
            <a:endParaRPr lang="en-US" noProof="1"/>
          </a:p>
        </p:txBody>
      </p:sp>
      <p:sp>
        <p:nvSpPr>
          <p:cNvPr id="4" name="日期占位符 9"/>
          <p:cNvSpPr>
            <a:spLocks noGrp="1"/>
          </p:cNvSpPr>
          <p:nvPr>
            <p:ph type="dt" sz="half" idx="10"/>
          </p:nvPr>
        </p:nvSpPr>
        <p:spPr/>
        <p:txBody>
          <a:bodyPr/>
          <a:lstStyle>
            <a:lvl1pPr fontAlgn="auto">
              <a:defRPr/>
            </a:lvl1pPr>
          </a:lstStyle>
          <a:p>
            <a:pPr>
              <a:defRPr/>
            </a:pPr>
            <a:fld id="{C5E3BAF6-3B5F-4721-B1A3-400127B4274C}" type="datetimeFigureOut">
              <a:rPr lang="zh-CN" altLang="en-US"/>
              <a:pPr>
                <a:defRPr/>
              </a:pPr>
              <a:t>2017/12/27</a:t>
            </a:fld>
            <a:endParaRPr lang="zh-CN" altLang="en-US"/>
          </a:p>
        </p:txBody>
      </p:sp>
      <p:sp>
        <p:nvSpPr>
          <p:cNvPr id="5" name="页脚占位符 21"/>
          <p:cNvSpPr>
            <a:spLocks noGrp="1"/>
          </p:cNvSpPr>
          <p:nvPr>
            <p:ph type="ftr" sz="quarter" idx="11"/>
          </p:nvPr>
        </p:nvSpPr>
        <p:spPr/>
        <p:txBody>
          <a:bodyPr/>
          <a:lstStyle>
            <a:lvl1pPr fontAlgn="auto">
              <a:defRPr/>
            </a:lvl1pPr>
          </a:lstStyle>
          <a:p>
            <a:pPr>
              <a:defRPr/>
            </a:pPr>
            <a:endParaRPr lang="zh-CN" altLang="en-US"/>
          </a:p>
        </p:txBody>
      </p:sp>
      <p:sp>
        <p:nvSpPr>
          <p:cNvPr id="6" name="灯片编号占位符 17"/>
          <p:cNvSpPr>
            <a:spLocks noGrp="1"/>
          </p:cNvSpPr>
          <p:nvPr>
            <p:ph type="sldNum" sz="quarter" idx="12"/>
          </p:nvPr>
        </p:nvSpPr>
        <p:spPr/>
        <p:txBody>
          <a:bodyPr/>
          <a:lstStyle>
            <a:lvl1pPr fontAlgn="auto">
              <a:spcBef>
                <a:spcPts val="0"/>
              </a:spcBef>
              <a:spcAft>
                <a:spcPts val="0"/>
              </a:spcAft>
              <a:buFontTx/>
              <a:buNone/>
              <a:defRPr/>
            </a:lvl1pPr>
          </a:lstStyle>
          <a:p>
            <a:pPr>
              <a:defRPr/>
            </a:pPr>
            <a:fld id="{F5C5AAA6-637F-486B-B743-521D1EE6F883}"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image" Target="../media/image1.jpeg"/><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5.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image" Target="../media/image4.png"/><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theme" Target="../theme/theme12.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5.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image" Target="../media/image4.png"/><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theme" Target="../theme/theme13.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5.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image" Target="../media/image4.png"/><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theme" Target="../theme/theme1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5" Type="http://schemas.openxmlformats.org/officeDocument/2006/relationships/slideLayout" Target="../slideLayouts/slideLayout158.xml"/><Relationship Id="rId10" Type="http://schemas.openxmlformats.org/officeDocument/2006/relationships/image" Target="../media/image5.png"/><Relationship Id="rId4" Type="http://schemas.openxmlformats.org/officeDocument/2006/relationships/slideLayout" Target="../slideLayouts/slideLayout157.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5.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8.jpe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8.jpeg"/><Relationship Id="rId2" Type="http://schemas.openxmlformats.org/officeDocument/2006/relationships/slideLayout" Target="../slideLayouts/slideLayout54.xml"/><Relationship Id="rId16" Type="http://schemas.openxmlformats.org/officeDocument/2006/relationships/theme" Target="../theme/theme6.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5.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image" Target="../media/image4.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theme" Target="../theme/theme7.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image" Target="../media/image4.pn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5.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image" Target="../media/image4.png"/><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theme" Target="../theme/theme9.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任意多边形 12"/>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latin typeface="Arial" panose="020B0604020202020204" pitchFamily="34" charset="0"/>
              <a:ea typeface="宋体" panose="02010600030101010101" pitchFamily="2" charset="-122"/>
            </a:endParaRPr>
          </a:p>
        </p:txBody>
      </p:sp>
      <p:sp>
        <p:nvSpPr>
          <p:cNvPr id="12" name="任意多边形 11"/>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latin typeface="Arial" panose="020B0604020202020204" pitchFamily="34" charset="0"/>
              <a:ea typeface="宋体" panose="02010600030101010101" pitchFamily="2" charset="-122"/>
            </a:endParaRPr>
          </a:p>
        </p:txBody>
      </p:sp>
      <p:sp>
        <p:nvSpPr>
          <p:cNvPr id="14" name="直角三角形 13"/>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zh-CN" altLang="en-US" smtClean="0"/>
              <a:t>单击此处编辑母版标题样式</a:t>
            </a:r>
            <a:endParaRPr lang="en-US"/>
          </a:p>
        </p:txBody>
      </p:sp>
      <p:sp>
        <p:nvSpPr>
          <p:cNvPr id="1033" name="文本占位符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 name="日期占位符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prstClr val="black"/>
                </a:solidFill>
                <a:latin typeface="Arial" panose="020B0604020202020204" pitchFamily="34" charset="0"/>
                <a:ea typeface="宋体" panose="02010600030101010101" pitchFamily="2" charset="-122"/>
              </a:defRPr>
            </a:lvl1pPr>
          </a:lstStyle>
          <a:p>
            <a:pPr>
              <a:defRPr/>
            </a:pPr>
            <a:endParaRPr lang="zh-CN" altLang="zh-CN"/>
          </a:p>
        </p:txBody>
      </p:sp>
      <p:sp>
        <p:nvSpPr>
          <p:cNvPr id="22" name="页脚占位符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prstClr val="black"/>
                </a:solidFill>
                <a:latin typeface="Arial" panose="020B0604020202020204" pitchFamily="34" charset="0"/>
                <a:ea typeface="宋体" panose="02010600030101010101" pitchFamily="2" charset="-122"/>
              </a:defRPr>
            </a:lvl1pPr>
          </a:lstStyle>
          <a:p>
            <a:pPr>
              <a:defRPr/>
            </a:pPr>
            <a:endParaRPr lang="zh-CN" altLang="zh-CN"/>
          </a:p>
        </p:txBody>
      </p:sp>
      <p:sp>
        <p:nvSpPr>
          <p:cNvPr id="18" name="灯片编号占位符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prstClr val="black"/>
                </a:solidFill>
                <a:latin typeface="Arial" panose="020B0604020202020204" pitchFamily="34" charset="0"/>
                <a:ea typeface="宋体" panose="02010600030101010101" pitchFamily="2" charset="-122"/>
              </a:defRPr>
            </a:lvl1pPr>
          </a:lstStyle>
          <a:p>
            <a:pPr>
              <a:defRPr/>
            </a:pPr>
            <a:fld id="{DF64864C-2DFD-4129-B580-B316470EA06A}"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 name="任意多边形 12"/>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black"/>
              </a:solidFill>
              <a:latin typeface="+mn-lt"/>
              <a:ea typeface="黑体" panose="02010609060101010101" pitchFamily="49" charset="-122"/>
            </a:endParaRPr>
          </a:p>
        </p:txBody>
      </p:sp>
      <p:sp>
        <p:nvSpPr>
          <p:cNvPr id="12" name="任意多边形 11"/>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black"/>
              </a:solidFill>
              <a:latin typeface="+mn-lt"/>
              <a:ea typeface="黑体" panose="02010609060101010101" pitchFamily="49" charset="-122"/>
            </a:endParaRPr>
          </a:p>
        </p:txBody>
      </p:sp>
      <p:sp>
        <p:nvSpPr>
          <p:cNvPr id="14" name="直角三角形 13"/>
          <p:cNvSpPr/>
          <p:nvPr/>
        </p:nvSpPr>
        <p:spPr bwMode="auto">
          <a:xfrm>
            <a:off x="-6042" y="5791253"/>
            <a:ext cx="3402295"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spcBef>
                <a:spcPts val="0"/>
              </a:spcBef>
              <a:spcAft>
                <a:spcPts val="0"/>
              </a:spcAft>
              <a:defRPr/>
            </a:pPr>
            <a:endParaRPr lang="en-US" sz="1800">
              <a:solidFill>
                <a:prstClr val="white"/>
              </a:solidFill>
            </a:endParaRPr>
          </a:p>
        </p:txBody>
      </p:sp>
      <p:cxnSp>
        <p:nvCxnSpPr>
          <p:cNvPr id="15" name="直接连接符 14"/>
          <p:cNvCxnSpPr/>
          <p:nvPr/>
        </p:nvCxnSpPr>
        <p:spPr>
          <a:xfrm>
            <a:off x="-9238" y="5787738"/>
            <a:ext cx="3405510"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zh-CN" altLang="en-US" noProof="1" smtClean="0"/>
              <a:t>单击此处编辑母版标题样式</a:t>
            </a:r>
            <a:endParaRPr lang="en-US" noProof="1"/>
          </a:p>
        </p:txBody>
      </p:sp>
      <p:sp>
        <p:nvSpPr>
          <p:cNvPr id="109577" name="文本占位符 29"/>
          <p:cNvSpPr>
            <a:spLocks noGrp="1" noChangeArrowheads="1"/>
          </p:cNvSpPr>
          <p:nvPr>
            <p:ph type="body" idx="4294967295"/>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 name="日期占位符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spcBef>
                <a:spcPts val="0"/>
              </a:spcBef>
              <a:spcAft>
                <a:spcPts val="0"/>
              </a:spcAft>
              <a:buFontTx/>
              <a:buNone/>
              <a:defRPr kumimoji="0" sz="1000">
                <a:solidFill>
                  <a:prstClr val="black"/>
                </a:solidFill>
                <a:latin typeface="+mn-lt"/>
                <a:ea typeface="+mn-ea"/>
              </a:defRPr>
            </a:lvl1pPr>
          </a:lstStyle>
          <a:p>
            <a:pPr>
              <a:defRPr/>
            </a:pPr>
            <a:fld id="{BF7DC04E-ABD0-4751-8CC0-14D0DE0BF4EA}" type="datetimeFigureOut">
              <a:rPr lang="zh-CN" altLang="en-US"/>
              <a:pPr>
                <a:defRPr/>
              </a:pPr>
              <a:t>2017/12/27</a:t>
            </a:fld>
            <a:endParaRPr lang="zh-CN" altLang="en-US"/>
          </a:p>
        </p:txBody>
      </p:sp>
      <p:sp>
        <p:nvSpPr>
          <p:cNvPr id="22" name="页脚占位符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spcBef>
                <a:spcPts val="0"/>
              </a:spcBef>
              <a:spcAft>
                <a:spcPts val="0"/>
              </a:spcAft>
              <a:buFontTx/>
              <a:buNone/>
              <a:defRPr kumimoji="0" sz="1000">
                <a:solidFill>
                  <a:prstClr val="black"/>
                </a:solidFill>
                <a:latin typeface="+mn-lt"/>
                <a:ea typeface="+mn-ea"/>
              </a:defRPr>
            </a:lvl1pPr>
          </a:lstStyle>
          <a:p>
            <a:pPr>
              <a:defRPr/>
            </a:pPr>
            <a:endParaRPr lang="zh-CN" altLang="en-US"/>
          </a:p>
        </p:txBody>
      </p:sp>
      <p:sp>
        <p:nvSpPr>
          <p:cNvPr id="18" name="灯片编号占位符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000">
                <a:solidFill>
                  <a:prstClr val="black"/>
                </a:solidFill>
                <a:latin typeface="Lucida Sans Unicode" panose="020B0602030504020204" pitchFamily="34" charset="0"/>
                <a:ea typeface="+mn-ea"/>
              </a:defRPr>
            </a:lvl1pPr>
          </a:lstStyle>
          <a:p>
            <a:pPr>
              <a:defRPr/>
            </a:pPr>
            <a:fld id="{3C851AB3-7590-4980-BC8B-23CFA85B9B5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 id="2147484085" r:id="rId1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 name="任意多边形 12"/>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black"/>
              </a:solidFill>
              <a:latin typeface="+mn-lt"/>
              <a:ea typeface="黑体" panose="02010609060101010101" pitchFamily="49" charset="-122"/>
            </a:endParaRPr>
          </a:p>
        </p:txBody>
      </p:sp>
      <p:sp>
        <p:nvSpPr>
          <p:cNvPr id="12" name="任意多边形 11"/>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black"/>
              </a:solidFill>
              <a:latin typeface="+mn-lt"/>
              <a:ea typeface="黑体" panose="02010609060101010101" pitchFamily="49" charset="-122"/>
            </a:endParaRPr>
          </a:p>
        </p:txBody>
      </p:sp>
      <p:sp>
        <p:nvSpPr>
          <p:cNvPr id="14" name="直角三角形 13"/>
          <p:cNvSpPr/>
          <p:nvPr/>
        </p:nvSpPr>
        <p:spPr bwMode="auto">
          <a:xfrm>
            <a:off x="-6042" y="5791253"/>
            <a:ext cx="3402295"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spcBef>
                <a:spcPts val="0"/>
              </a:spcBef>
              <a:spcAft>
                <a:spcPts val="0"/>
              </a:spcAft>
              <a:defRPr/>
            </a:pPr>
            <a:endParaRPr lang="en-US" sz="1800">
              <a:solidFill>
                <a:prstClr val="white"/>
              </a:solidFill>
            </a:endParaRPr>
          </a:p>
        </p:txBody>
      </p:sp>
      <p:cxnSp>
        <p:nvCxnSpPr>
          <p:cNvPr id="15" name="直接连接符 14"/>
          <p:cNvCxnSpPr/>
          <p:nvPr/>
        </p:nvCxnSpPr>
        <p:spPr>
          <a:xfrm>
            <a:off x="-9238" y="5787738"/>
            <a:ext cx="3405510"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zh-CN" altLang="en-US" noProof="1" smtClean="0"/>
              <a:t>单击此处编辑母版标题样式</a:t>
            </a:r>
            <a:endParaRPr lang="en-US" noProof="1"/>
          </a:p>
        </p:txBody>
      </p:sp>
      <p:sp>
        <p:nvSpPr>
          <p:cNvPr id="123913" name="文本占位符 29"/>
          <p:cNvSpPr>
            <a:spLocks noGrp="1" noChangeArrowheads="1"/>
          </p:cNvSpPr>
          <p:nvPr>
            <p:ph type="body" idx="4294967295"/>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 name="日期占位符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spcBef>
                <a:spcPts val="0"/>
              </a:spcBef>
              <a:spcAft>
                <a:spcPts val="0"/>
              </a:spcAft>
              <a:buFontTx/>
              <a:buNone/>
              <a:defRPr kumimoji="0" sz="1000">
                <a:solidFill>
                  <a:prstClr val="black"/>
                </a:solidFill>
                <a:latin typeface="+mn-lt"/>
                <a:ea typeface="+mn-ea"/>
              </a:defRPr>
            </a:lvl1pPr>
          </a:lstStyle>
          <a:p>
            <a:pPr>
              <a:defRPr/>
            </a:pPr>
            <a:fld id="{1BFE8A7A-8B0D-43AB-91B2-EAFE453C8B77}" type="datetimeFigureOut">
              <a:rPr lang="zh-CN" altLang="en-US"/>
              <a:pPr>
                <a:defRPr/>
              </a:pPr>
              <a:t>2017/12/27</a:t>
            </a:fld>
            <a:endParaRPr lang="zh-CN" altLang="en-US"/>
          </a:p>
        </p:txBody>
      </p:sp>
      <p:sp>
        <p:nvSpPr>
          <p:cNvPr id="22" name="页脚占位符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spcBef>
                <a:spcPts val="0"/>
              </a:spcBef>
              <a:spcAft>
                <a:spcPts val="0"/>
              </a:spcAft>
              <a:buFontTx/>
              <a:buNone/>
              <a:defRPr kumimoji="0" sz="1000">
                <a:solidFill>
                  <a:prstClr val="black"/>
                </a:solidFill>
                <a:latin typeface="+mn-lt"/>
                <a:ea typeface="+mn-ea"/>
              </a:defRPr>
            </a:lvl1pPr>
          </a:lstStyle>
          <a:p>
            <a:pPr>
              <a:defRPr/>
            </a:pPr>
            <a:endParaRPr lang="zh-CN" altLang="en-US"/>
          </a:p>
        </p:txBody>
      </p:sp>
      <p:sp>
        <p:nvSpPr>
          <p:cNvPr id="18" name="灯片编号占位符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000">
                <a:solidFill>
                  <a:prstClr val="black"/>
                </a:solidFill>
                <a:latin typeface="Lucida Sans Unicode" panose="020B0602030504020204" pitchFamily="34" charset="0"/>
                <a:ea typeface="+mn-ea"/>
              </a:defRPr>
            </a:lvl1pPr>
          </a:lstStyle>
          <a:p>
            <a:pPr>
              <a:defRPr/>
            </a:pPr>
            <a:fld id="{007CBC1F-45D5-412D-8E0E-B74123C5AB9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 id="2147484098" r:id="rId1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38242" name="组合 32"/>
          <p:cNvGrpSpPr>
            <a:grpSpLocks/>
          </p:cNvGrpSpPr>
          <p:nvPr/>
        </p:nvGrpSpPr>
        <p:grpSpPr bwMode="auto">
          <a:xfrm>
            <a:off x="0" y="3810000"/>
            <a:ext cx="9144000" cy="3074988"/>
            <a:chOff x="0" y="0"/>
            <a:chExt cx="9144000" cy="3075384"/>
          </a:xfrm>
        </p:grpSpPr>
        <p:pic>
          <p:nvPicPr>
            <p:cNvPr id="138248" name="图片 30"/>
            <p:cNvPicPr>
              <a:picLocks noChangeAspect="1" noChangeArrowheads="1"/>
            </p:cNvPicPr>
            <p:nvPr/>
          </p:nvPicPr>
          <p:blipFill>
            <a:blip r:embed="rId12"/>
            <a:srcRect r="1038" b="41161"/>
            <a:stretch>
              <a:fillRect/>
            </a:stretch>
          </p:blipFill>
          <p:spPr bwMode="auto">
            <a:xfrm>
              <a:off x="5964" y="1275254"/>
              <a:ext cx="9138036" cy="1800130"/>
            </a:xfrm>
            <a:prstGeom prst="rect">
              <a:avLst/>
            </a:prstGeom>
            <a:noFill/>
            <a:ln w="9525">
              <a:noFill/>
              <a:miter lim="800000"/>
              <a:headEnd/>
              <a:tailEnd/>
            </a:ln>
          </p:spPr>
        </p:pic>
        <p:grpSp>
          <p:nvGrpSpPr>
            <p:cNvPr id="138249" name="矩形 31"/>
            <p:cNvGrpSpPr>
              <a:grpSpLocks/>
            </p:cNvGrpSpPr>
            <p:nvPr/>
          </p:nvGrpSpPr>
          <p:grpSpPr bwMode="auto">
            <a:xfrm>
              <a:off x="0" y="0"/>
              <a:ext cx="9144000" cy="2194560"/>
              <a:chOff x="0" y="0"/>
              <a:chExt cx="9144000" cy="2194560"/>
            </a:xfrm>
          </p:grpSpPr>
          <p:pic>
            <p:nvPicPr>
              <p:cNvPr id="138250" name="矩形 31"/>
              <p:cNvPicPr>
                <a:picLocks noChangeArrowheads="1"/>
              </p:cNvPicPr>
              <p:nvPr/>
            </p:nvPicPr>
            <p:blipFill>
              <a:blip r:embed="rId13"/>
              <a:srcRect/>
              <a:stretch>
                <a:fillRect/>
              </a:stretch>
            </p:blipFill>
            <p:spPr bwMode="auto">
              <a:xfrm>
                <a:off x="0" y="0"/>
                <a:ext cx="9144000" cy="2194560"/>
              </a:xfrm>
              <a:prstGeom prst="rect">
                <a:avLst/>
              </a:prstGeom>
              <a:noFill/>
              <a:ln w="9525">
                <a:noFill/>
                <a:miter lim="800000"/>
                <a:headEnd/>
                <a:tailEnd/>
              </a:ln>
            </p:spPr>
          </p:pic>
          <p:sp>
            <p:nvSpPr>
              <p:cNvPr id="2054"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38243" name="KSO_BT1"/>
          <p:cNvSpPr>
            <a:spLocks noGrp="1" noChangeArrowheads="1"/>
          </p:cNvSpPr>
          <p:nvPr>
            <p:ph type="title" idx="4294967295"/>
          </p:nvPr>
        </p:nvSpPr>
        <p:spPr bwMode="auto">
          <a:xfrm>
            <a:off x="419100" y="234950"/>
            <a:ext cx="8291513" cy="709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41316"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日期占位符 1"/>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latin typeface="Arial" panose="020B0604020202020204" pitchFamily="34" charset="0"/>
                <a:ea typeface="黑体" panose="02010609060101010101" pitchFamily="49" charset="-122"/>
              </a:defRPr>
            </a:lvl1pPr>
          </a:lstStyle>
          <a:p>
            <a:pPr>
              <a:defRPr/>
            </a:pPr>
            <a:fld id="{0803295A-3C9C-47D8-860E-684D6F11C76D}" type="datetimeFigureOut">
              <a:rPr lang="en-US"/>
              <a:pPr>
                <a:defRPr/>
              </a:pPr>
              <a:t>12/27/2017</a:t>
            </a:fld>
            <a:endParaRPr lang="en-US" altLang="en-US" noProof="1"/>
          </a:p>
        </p:txBody>
      </p:sp>
      <p:sp>
        <p:nvSpPr>
          <p:cNvPr id="3"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buFont typeface="Arial" panose="020B0604020202020204" pitchFamily="34" charset="0"/>
              <a:buNone/>
              <a:defRPr sz="1200" noProof="1">
                <a:solidFill>
                  <a:prstClr val="black">
                    <a:tint val="75000"/>
                  </a:prstClr>
                </a:solidFill>
                <a:latin typeface="+mn-lt"/>
                <a:ea typeface="+mn-ea"/>
              </a:defRPr>
            </a:lvl1pPr>
          </a:lstStyle>
          <a:p>
            <a:pPr>
              <a:defRPr/>
            </a:pPr>
            <a:endParaRPr lang="zh-CN" altLang="en-US"/>
          </a:p>
        </p:txBody>
      </p:sp>
      <p:sp>
        <p:nvSpPr>
          <p:cNvPr id="4"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latin typeface="+mn-lt"/>
                <a:ea typeface="宋体" panose="02010600030101010101" pitchFamily="2" charset="-122"/>
              </a:defRPr>
            </a:lvl1pPr>
          </a:lstStyle>
          <a:p>
            <a:pPr>
              <a:defRPr/>
            </a:pPr>
            <a:fld id="{39240C46-6F47-4278-8D5F-AF72387980B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Lst>
  <p:txStyles>
    <p:titleStyle>
      <a:lvl1pPr algn="l" rtl="0" eaLnBrk="0" fontAlgn="base" hangingPunct="0">
        <a:lnSpc>
          <a:spcPct val="90000"/>
        </a:lnSpc>
        <a:spcBef>
          <a:spcPct val="0"/>
        </a:spcBef>
        <a:spcAft>
          <a:spcPct val="0"/>
        </a:spcAft>
        <a:defRPr sz="3200" b="1" kern="1200">
          <a:solidFill>
            <a:schemeClr val="tx1"/>
          </a:solidFill>
          <a:latin typeface="Arial" panose="020B0604020202020204" pitchFamily="34" charset="0"/>
          <a:ea typeface="黑体" panose="02010609060101010101" pitchFamily="49" charset="-122"/>
          <a:cs typeface="+mj-cs"/>
        </a:defRPr>
      </a:lvl1pPr>
      <a:lvl2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6pPr>
      <a:lvl7pPr marL="9144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7pPr>
      <a:lvl8pPr marL="13716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8pPr>
      <a:lvl9pPr marL="18288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9pPr>
    </p:titleStyle>
    <p:bodyStyle>
      <a:lvl1pPr marL="357188" indent="-357188" algn="just" rtl="0" eaLnBrk="0" fontAlgn="base" hangingPunct="0">
        <a:lnSpc>
          <a:spcPct val="110000"/>
        </a:lnSpc>
        <a:spcBef>
          <a:spcPts val="600"/>
        </a:spcBef>
        <a:spcAft>
          <a:spcPct val="0"/>
        </a:spcAft>
        <a:buClr>
          <a:schemeClr val="accent1"/>
        </a:buClr>
        <a:buSzPct val="60000"/>
        <a:buFont typeface="Wingdings" pitchFamily="2" charset="2"/>
        <a:buChar char=""/>
        <a:defRPr sz="2400" kern="1200">
          <a:solidFill>
            <a:schemeClr val="tx1"/>
          </a:solidFill>
          <a:latin typeface="+mn-ea"/>
          <a:ea typeface="+mn-ea"/>
          <a:cs typeface="+mn-cs"/>
        </a:defRPr>
      </a:lvl1pPr>
      <a:lvl2pPr marL="712788" indent="-342900" algn="just" rtl="0" eaLnBrk="0" fontAlgn="base" hangingPunct="0">
        <a:lnSpc>
          <a:spcPct val="110000"/>
        </a:lnSpc>
        <a:spcBef>
          <a:spcPct val="0"/>
        </a:spcBef>
        <a:spcAft>
          <a:spcPct val="0"/>
        </a:spcAft>
        <a:buClr>
          <a:schemeClr val="tx1"/>
        </a:buClr>
        <a:buFont typeface="Arial" charset="0"/>
        <a:buChar char="•"/>
        <a:defRPr sz="2000" kern="1200">
          <a:solidFill>
            <a:schemeClr val="tx1"/>
          </a:solidFill>
          <a:latin typeface="+mn-ea"/>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49506" name="组合 32"/>
          <p:cNvGrpSpPr>
            <a:grpSpLocks/>
          </p:cNvGrpSpPr>
          <p:nvPr/>
        </p:nvGrpSpPr>
        <p:grpSpPr bwMode="auto">
          <a:xfrm>
            <a:off x="0" y="3810000"/>
            <a:ext cx="9144000" cy="3074988"/>
            <a:chOff x="0" y="0"/>
            <a:chExt cx="9144000" cy="3075384"/>
          </a:xfrm>
        </p:grpSpPr>
        <p:pic>
          <p:nvPicPr>
            <p:cNvPr id="149512" name="图片 30"/>
            <p:cNvPicPr>
              <a:picLocks noChangeAspect="1" noChangeArrowheads="1"/>
            </p:cNvPicPr>
            <p:nvPr/>
          </p:nvPicPr>
          <p:blipFill>
            <a:blip r:embed="rId12"/>
            <a:srcRect r="1038" b="41161"/>
            <a:stretch>
              <a:fillRect/>
            </a:stretch>
          </p:blipFill>
          <p:spPr bwMode="auto">
            <a:xfrm>
              <a:off x="5964" y="1275254"/>
              <a:ext cx="9138036" cy="1800130"/>
            </a:xfrm>
            <a:prstGeom prst="rect">
              <a:avLst/>
            </a:prstGeom>
            <a:noFill/>
            <a:ln w="9525">
              <a:noFill/>
              <a:miter lim="800000"/>
              <a:headEnd/>
              <a:tailEnd/>
            </a:ln>
          </p:spPr>
        </p:pic>
        <p:grpSp>
          <p:nvGrpSpPr>
            <p:cNvPr id="149513" name="矩形 31"/>
            <p:cNvGrpSpPr>
              <a:grpSpLocks/>
            </p:cNvGrpSpPr>
            <p:nvPr/>
          </p:nvGrpSpPr>
          <p:grpSpPr bwMode="auto">
            <a:xfrm>
              <a:off x="0" y="0"/>
              <a:ext cx="9144000" cy="2194560"/>
              <a:chOff x="0" y="0"/>
              <a:chExt cx="9144000" cy="2194560"/>
            </a:xfrm>
          </p:grpSpPr>
          <p:pic>
            <p:nvPicPr>
              <p:cNvPr id="149514" name="矩形 31"/>
              <p:cNvPicPr>
                <a:picLocks noChangeArrowheads="1"/>
              </p:cNvPicPr>
              <p:nvPr/>
            </p:nvPicPr>
            <p:blipFill>
              <a:blip r:embed="rId13"/>
              <a:srcRect/>
              <a:stretch>
                <a:fillRect/>
              </a:stretch>
            </p:blipFill>
            <p:spPr bwMode="auto">
              <a:xfrm>
                <a:off x="0" y="0"/>
                <a:ext cx="9144000" cy="2194560"/>
              </a:xfrm>
              <a:prstGeom prst="rect">
                <a:avLst/>
              </a:prstGeom>
              <a:noFill/>
              <a:ln w="9525">
                <a:noFill/>
                <a:miter lim="800000"/>
                <a:headEnd/>
                <a:tailEnd/>
              </a:ln>
            </p:spPr>
          </p:pic>
          <p:sp>
            <p:nvSpPr>
              <p:cNvPr id="2054"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49507" name="KSO_BT1"/>
          <p:cNvSpPr>
            <a:spLocks noGrp="1" noChangeArrowheads="1"/>
          </p:cNvSpPr>
          <p:nvPr>
            <p:ph type="title" idx="4294967295"/>
          </p:nvPr>
        </p:nvSpPr>
        <p:spPr bwMode="auto">
          <a:xfrm>
            <a:off x="419100" y="234950"/>
            <a:ext cx="8291513" cy="709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52580"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日期占位符 1"/>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latin typeface="Arial" panose="020B0604020202020204" pitchFamily="34" charset="0"/>
                <a:ea typeface="黑体" panose="02010609060101010101" pitchFamily="49" charset="-122"/>
              </a:defRPr>
            </a:lvl1pPr>
          </a:lstStyle>
          <a:p>
            <a:pPr>
              <a:defRPr/>
            </a:pPr>
            <a:fld id="{45F5382B-D051-4EE6-8341-8BA39FA04FFE}" type="datetimeFigureOut">
              <a:rPr lang="en-US"/>
              <a:pPr>
                <a:defRPr/>
              </a:pPr>
              <a:t>12/27/2017</a:t>
            </a:fld>
            <a:endParaRPr lang="en-US" altLang="en-US" noProof="1"/>
          </a:p>
        </p:txBody>
      </p:sp>
      <p:sp>
        <p:nvSpPr>
          <p:cNvPr id="3"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buFont typeface="Arial" panose="020B0604020202020204" pitchFamily="34" charset="0"/>
              <a:buNone/>
              <a:defRPr sz="1200" noProof="1">
                <a:solidFill>
                  <a:prstClr val="black">
                    <a:tint val="75000"/>
                  </a:prstClr>
                </a:solidFill>
                <a:latin typeface="+mn-lt"/>
                <a:ea typeface="黑体" panose="02010609060101010101" pitchFamily="49" charset="-122"/>
              </a:defRPr>
            </a:lvl1pPr>
          </a:lstStyle>
          <a:p>
            <a:pPr>
              <a:defRPr/>
            </a:pPr>
            <a:endParaRPr lang="zh-CN" altLang="en-US"/>
          </a:p>
        </p:txBody>
      </p:sp>
      <p:sp>
        <p:nvSpPr>
          <p:cNvPr id="4"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latin typeface="+mn-lt"/>
                <a:ea typeface="宋体" panose="02010600030101010101" pitchFamily="2" charset="-122"/>
              </a:defRPr>
            </a:lvl1pPr>
          </a:lstStyle>
          <a:p>
            <a:pPr>
              <a:defRPr/>
            </a:pPr>
            <a:fld id="{A9610520-7C97-4D0C-AA9F-DB37B2E09D6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Lst>
  <p:txStyles>
    <p:titleStyle>
      <a:lvl1pPr algn="l" rtl="0" eaLnBrk="0" fontAlgn="base" hangingPunct="0">
        <a:lnSpc>
          <a:spcPct val="90000"/>
        </a:lnSpc>
        <a:spcBef>
          <a:spcPct val="0"/>
        </a:spcBef>
        <a:spcAft>
          <a:spcPct val="0"/>
        </a:spcAft>
        <a:defRPr sz="3200" b="1" kern="1200">
          <a:solidFill>
            <a:schemeClr val="tx1"/>
          </a:solidFill>
          <a:latin typeface="Arial" panose="020B0604020202020204" pitchFamily="34" charset="0"/>
          <a:ea typeface="黑体" panose="02010609060101010101" pitchFamily="49" charset="-122"/>
          <a:cs typeface="+mj-cs"/>
        </a:defRPr>
      </a:lvl1pPr>
      <a:lvl2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6pPr>
      <a:lvl7pPr marL="9144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7pPr>
      <a:lvl8pPr marL="13716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8pPr>
      <a:lvl9pPr marL="18288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9pPr>
    </p:titleStyle>
    <p:bodyStyle>
      <a:lvl1pPr marL="357188" indent="-357188" algn="just" rtl="0" eaLnBrk="0" fontAlgn="base" hangingPunct="0">
        <a:lnSpc>
          <a:spcPct val="110000"/>
        </a:lnSpc>
        <a:spcBef>
          <a:spcPts val="600"/>
        </a:spcBef>
        <a:spcAft>
          <a:spcPct val="0"/>
        </a:spcAft>
        <a:buClr>
          <a:schemeClr val="accent1"/>
        </a:buClr>
        <a:buSzPct val="60000"/>
        <a:buFont typeface="Wingdings" pitchFamily="2" charset="2"/>
        <a:buChar char=""/>
        <a:defRPr sz="2400" kern="1200">
          <a:solidFill>
            <a:schemeClr val="tx1"/>
          </a:solidFill>
          <a:latin typeface="+mn-ea"/>
          <a:ea typeface="+mn-ea"/>
          <a:cs typeface="+mn-cs"/>
        </a:defRPr>
      </a:lvl1pPr>
      <a:lvl2pPr marL="712788" indent="-342900" algn="just" rtl="0" eaLnBrk="0" fontAlgn="base" hangingPunct="0">
        <a:lnSpc>
          <a:spcPct val="110000"/>
        </a:lnSpc>
        <a:spcBef>
          <a:spcPct val="0"/>
        </a:spcBef>
        <a:spcAft>
          <a:spcPct val="0"/>
        </a:spcAft>
        <a:buClr>
          <a:schemeClr val="tx1"/>
        </a:buClr>
        <a:buFont typeface="Arial" charset="0"/>
        <a:buChar char="•"/>
        <a:defRPr sz="2000" kern="1200">
          <a:solidFill>
            <a:schemeClr val="tx1"/>
          </a:solidFill>
          <a:latin typeface="+mn-ea"/>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60770" name="组合 32"/>
          <p:cNvGrpSpPr>
            <a:grpSpLocks/>
          </p:cNvGrpSpPr>
          <p:nvPr/>
        </p:nvGrpSpPr>
        <p:grpSpPr bwMode="auto">
          <a:xfrm>
            <a:off x="0" y="3810000"/>
            <a:ext cx="9144000" cy="3074988"/>
            <a:chOff x="0" y="0"/>
            <a:chExt cx="9144000" cy="3075384"/>
          </a:xfrm>
        </p:grpSpPr>
        <p:pic>
          <p:nvPicPr>
            <p:cNvPr id="160776" name="图片 30"/>
            <p:cNvPicPr>
              <a:picLocks noChangeAspect="1" noChangeArrowheads="1"/>
            </p:cNvPicPr>
            <p:nvPr/>
          </p:nvPicPr>
          <p:blipFill>
            <a:blip r:embed="rId12"/>
            <a:srcRect r="1038" b="41161"/>
            <a:stretch>
              <a:fillRect/>
            </a:stretch>
          </p:blipFill>
          <p:spPr bwMode="auto">
            <a:xfrm>
              <a:off x="5964" y="1275254"/>
              <a:ext cx="9138036" cy="1800130"/>
            </a:xfrm>
            <a:prstGeom prst="rect">
              <a:avLst/>
            </a:prstGeom>
            <a:noFill/>
            <a:ln w="9525">
              <a:noFill/>
              <a:miter lim="800000"/>
              <a:headEnd/>
              <a:tailEnd/>
            </a:ln>
          </p:spPr>
        </p:pic>
        <p:grpSp>
          <p:nvGrpSpPr>
            <p:cNvPr id="160777" name="矩形 31"/>
            <p:cNvGrpSpPr>
              <a:grpSpLocks/>
            </p:cNvGrpSpPr>
            <p:nvPr/>
          </p:nvGrpSpPr>
          <p:grpSpPr bwMode="auto">
            <a:xfrm>
              <a:off x="0" y="0"/>
              <a:ext cx="9144000" cy="2194560"/>
              <a:chOff x="0" y="0"/>
              <a:chExt cx="9144000" cy="2194560"/>
            </a:xfrm>
          </p:grpSpPr>
          <p:pic>
            <p:nvPicPr>
              <p:cNvPr id="160778" name="矩形 31"/>
              <p:cNvPicPr>
                <a:picLocks noChangeArrowheads="1"/>
              </p:cNvPicPr>
              <p:nvPr/>
            </p:nvPicPr>
            <p:blipFill>
              <a:blip r:embed="rId13"/>
              <a:srcRect/>
              <a:stretch>
                <a:fillRect/>
              </a:stretch>
            </p:blipFill>
            <p:spPr bwMode="auto">
              <a:xfrm>
                <a:off x="0" y="0"/>
                <a:ext cx="9144000" cy="2194560"/>
              </a:xfrm>
              <a:prstGeom prst="rect">
                <a:avLst/>
              </a:prstGeom>
              <a:noFill/>
              <a:ln w="9525">
                <a:noFill/>
                <a:miter lim="800000"/>
                <a:headEnd/>
                <a:tailEnd/>
              </a:ln>
            </p:spPr>
          </p:pic>
          <p:sp>
            <p:nvSpPr>
              <p:cNvPr id="2054"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60771" name="KSO_BT1"/>
          <p:cNvSpPr>
            <a:spLocks noGrp="1" noChangeArrowheads="1"/>
          </p:cNvSpPr>
          <p:nvPr>
            <p:ph type="title" idx="4294967295"/>
          </p:nvPr>
        </p:nvSpPr>
        <p:spPr bwMode="auto">
          <a:xfrm>
            <a:off x="419100" y="234950"/>
            <a:ext cx="8291513" cy="709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63844"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日期占位符 1"/>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latin typeface="Arial" panose="020B0604020202020204" pitchFamily="34" charset="0"/>
                <a:ea typeface="黑体" panose="02010609060101010101" pitchFamily="49" charset="-122"/>
              </a:defRPr>
            </a:lvl1pPr>
          </a:lstStyle>
          <a:p>
            <a:pPr>
              <a:defRPr/>
            </a:pPr>
            <a:fld id="{6E8A6F8D-F076-45EE-BC43-98BA1BE4C715}" type="datetimeFigureOut">
              <a:rPr lang="en-US"/>
              <a:pPr>
                <a:defRPr/>
              </a:pPr>
              <a:t>12/27/2017</a:t>
            </a:fld>
            <a:endParaRPr lang="en-US" altLang="en-US" noProof="1"/>
          </a:p>
        </p:txBody>
      </p:sp>
      <p:sp>
        <p:nvSpPr>
          <p:cNvPr id="3"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buFont typeface="Arial" panose="020B0604020202020204" pitchFamily="34" charset="0"/>
              <a:buNone/>
              <a:defRPr sz="1200" noProof="1">
                <a:solidFill>
                  <a:prstClr val="black">
                    <a:tint val="75000"/>
                  </a:prstClr>
                </a:solidFill>
                <a:latin typeface="+mn-lt"/>
                <a:ea typeface="黑体" panose="02010609060101010101" pitchFamily="49" charset="-122"/>
              </a:defRPr>
            </a:lvl1pPr>
          </a:lstStyle>
          <a:p>
            <a:pPr>
              <a:defRPr/>
            </a:pPr>
            <a:endParaRPr lang="zh-CN" altLang="en-US"/>
          </a:p>
        </p:txBody>
      </p:sp>
      <p:sp>
        <p:nvSpPr>
          <p:cNvPr id="4"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latin typeface="+mn-lt"/>
                <a:ea typeface="宋体" panose="02010600030101010101" pitchFamily="2" charset="-122"/>
              </a:defRPr>
            </a:lvl1pPr>
          </a:lstStyle>
          <a:p>
            <a:pPr>
              <a:defRPr/>
            </a:pPr>
            <a:fld id="{8BF15B33-EFBE-4362-9141-D9B4B688012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Lst>
  <p:txStyles>
    <p:titleStyle>
      <a:lvl1pPr algn="l" rtl="0" eaLnBrk="0" fontAlgn="base" hangingPunct="0">
        <a:lnSpc>
          <a:spcPct val="90000"/>
        </a:lnSpc>
        <a:spcBef>
          <a:spcPct val="0"/>
        </a:spcBef>
        <a:spcAft>
          <a:spcPct val="0"/>
        </a:spcAft>
        <a:defRPr sz="3200" b="1" kern="1200">
          <a:solidFill>
            <a:schemeClr val="tx1"/>
          </a:solidFill>
          <a:latin typeface="Arial" panose="020B0604020202020204" pitchFamily="34" charset="0"/>
          <a:ea typeface="黑体" panose="02010609060101010101" pitchFamily="49" charset="-122"/>
          <a:cs typeface="+mj-cs"/>
        </a:defRPr>
      </a:lvl1pPr>
      <a:lvl2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6pPr>
      <a:lvl7pPr marL="9144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7pPr>
      <a:lvl8pPr marL="13716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8pPr>
      <a:lvl9pPr marL="18288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9pPr>
    </p:titleStyle>
    <p:bodyStyle>
      <a:lvl1pPr marL="357188" indent="-357188" algn="just" rtl="0" eaLnBrk="0" fontAlgn="base" hangingPunct="0">
        <a:lnSpc>
          <a:spcPct val="110000"/>
        </a:lnSpc>
        <a:spcBef>
          <a:spcPts val="600"/>
        </a:spcBef>
        <a:spcAft>
          <a:spcPct val="0"/>
        </a:spcAft>
        <a:buClr>
          <a:schemeClr val="accent1"/>
        </a:buClr>
        <a:buSzPct val="60000"/>
        <a:buFont typeface="Wingdings" pitchFamily="2" charset="2"/>
        <a:buChar char=""/>
        <a:defRPr sz="2400" kern="1200">
          <a:solidFill>
            <a:schemeClr val="tx1"/>
          </a:solidFill>
          <a:latin typeface="+mn-ea"/>
          <a:ea typeface="+mn-ea"/>
          <a:cs typeface="+mn-cs"/>
        </a:defRPr>
      </a:lvl1pPr>
      <a:lvl2pPr marL="712788" indent="-342900" algn="just" rtl="0" eaLnBrk="0" fontAlgn="base" hangingPunct="0">
        <a:lnSpc>
          <a:spcPct val="110000"/>
        </a:lnSpc>
        <a:spcBef>
          <a:spcPct val="0"/>
        </a:spcBef>
        <a:spcAft>
          <a:spcPct val="0"/>
        </a:spcAft>
        <a:buClr>
          <a:schemeClr val="tx1"/>
        </a:buClr>
        <a:buFont typeface="Arial" charset="0"/>
        <a:buChar char="•"/>
        <a:defRPr sz="2000" kern="1200">
          <a:solidFill>
            <a:schemeClr val="tx1"/>
          </a:solidFill>
          <a:latin typeface="+mn-ea"/>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72034" name="组合 32"/>
          <p:cNvGrpSpPr>
            <a:grpSpLocks/>
          </p:cNvGrpSpPr>
          <p:nvPr/>
        </p:nvGrpSpPr>
        <p:grpSpPr bwMode="auto">
          <a:xfrm>
            <a:off x="0" y="3810000"/>
            <a:ext cx="9144000" cy="3074988"/>
            <a:chOff x="0" y="0"/>
            <a:chExt cx="9144000" cy="3075384"/>
          </a:xfrm>
        </p:grpSpPr>
        <p:pic>
          <p:nvPicPr>
            <p:cNvPr id="172040" name="图片 30"/>
            <p:cNvPicPr>
              <a:picLocks noChangeAspect="1" noChangeArrowheads="1"/>
            </p:cNvPicPr>
            <p:nvPr/>
          </p:nvPicPr>
          <p:blipFill>
            <a:blip r:embed="rId9"/>
            <a:srcRect r="1038" b="41161"/>
            <a:stretch>
              <a:fillRect/>
            </a:stretch>
          </p:blipFill>
          <p:spPr bwMode="auto">
            <a:xfrm>
              <a:off x="5964" y="1275254"/>
              <a:ext cx="9138036" cy="1800130"/>
            </a:xfrm>
            <a:prstGeom prst="rect">
              <a:avLst/>
            </a:prstGeom>
            <a:noFill/>
            <a:ln w="9525">
              <a:noFill/>
              <a:miter lim="800000"/>
              <a:headEnd/>
              <a:tailEnd/>
            </a:ln>
          </p:spPr>
        </p:pic>
        <p:grpSp>
          <p:nvGrpSpPr>
            <p:cNvPr id="172041" name="矩形 31"/>
            <p:cNvGrpSpPr>
              <a:grpSpLocks/>
            </p:cNvGrpSpPr>
            <p:nvPr/>
          </p:nvGrpSpPr>
          <p:grpSpPr bwMode="auto">
            <a:xfrm>
              <a:off x="0" y="0"/>
              <a:ext cx="9144000" cy="2194560"/>
              <a:chOff x="0" y="0"/>
              <a:chExt cx="9144000" cy="2194560"/>
            </a:xfrm>
          </p:grpSpPr>
          <p:pic>
            <p:nvPicPr>
              <p:cNvPr id="172042" name="矩形 31"/>
              <p:cNvPicPr>
                <a:picLocks noChangeArrowheads="1"/>
              </p:cNvPicPr>
              <p:nvPr/>
            </p:nvPicPr>
            <p:blipFill>
              <a:blip r:embed="rId10"/>
              <a:srcRect/>
              <a:stretch>
                <a:fillRect/>
              </a:stretch>
            </p:blipFill>
            <p:spPr bwMode="auto">
              <a:xfrm>
                <a:off x="0" y="0"/>
                <a:ext cx="9144000" cy="2194560"/>
              </a:xfrm>
              <a:prstGeom prst="rect">
                <a:avLst/>
              </a:prstGeom>
              <a:noFill/>
              <a:ln w="9525">
                <a:noFill/>
                <a:miter lim="800000"/>
                <a:headEnd/>
                <a:tailEnd/>
              </a:ln>
            </p:spPr>
          </p:pic>
          <p:sp>
            <p:nvSpPr>
              <p:cNvPr id="2054"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72035" name="KSO_BT1"/>
          <p:cNvSpPr>
            <a:spLocks noGrp="1" noChangeArrowheads="1"/>
          </p:cNvSpPr>
          <p:nvPr>
            <p:ph type="title" idx="4294967295"/>
          </p:nvPr>
        </p:nvSpPr>
        <p:spPr bwMode="auto">
          <a:xfrm>
            <a:off x="419100" y="234950"/>
            <a:ext cx="8291513" cy="709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75108"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日期占位符 1"/>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latin typeface="Arial" panose="020B0604020202020204" pitchFamily="34" charset="0"/>
                <a:ea typeface="黑体" panose="02010609060101010101" pitchFamily="49" charset="-122"/>
              </a:defRPr>
            </a:lvl1pPr>
          </a:lstStyle>
          <a:p>
            <a:pPr>
              <a:defRPr/>
            </a:pPr>
            <a:fld id="{D3EFF75C-7E44-4DFE-B43B-71F711E399D1}" type="datetimeFigureOut">
              <a:rPr lang="en-US"/>
              <a:pPr>
                <a:defRPr/>
              </a:pPr>
              <a:t>12/27/2017</a:t>
            </a:fld>
            <a:endParaRPr lang="en-US" altLang="en-US" noProof="1"/>
          </a:p>
        </p:txBody>
      </p:sp>
      <p:sp>
        <p:nvSpPr>
          <p:cNvPr id="3"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buFont typeface="Arial" panose="020B0604020202020204" pitchFamily="34" charset="0"/>
              <a:buNone/>
              <a:defRPr sz="1200" noProof="1">
                <a:solidFill>
                  <a:prstClr val="black">
                    <a:tint val="75000"/>
                  </a:prstClr>
                </a:solidFill>
                <a:latin typeface="+mn-lt"/>
                <a:ea typeface="+mn-ea"/>
              </a:defRPr>
            </a:lvl1pPr>
          </a:lstStyle>
          <a:p>
            <a:pPr>
              <a:defRPr/>
            </a:pPr>
            <a:endParaRPr lang="zh-CN" altLang="en-US"/>
          </a:p>
        </p:txBody>
      </p:sp>
      <p:sp>
        <p:nvSpPr>
          <p:cNvPr id="4"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latin typeface="+mn-lt"/>
                <a:ea typeface="宋体" panose="02010600030101010101" pitchFamily="2" charset="-122"/>
              </a:defRPr>
            </a:lvl1pPr>
          </a:lstStyle>
          <a:p>
            <a:pPr>
              <a:defRPr/>
            </a:pPr>
            <a:fld id="{DDB8DD0D-048D-46C4-9B82-EFCE9B0AE92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Lst>
  <p:txStyles>
    <p:titleStyle>
      <a:lvl1pPr algn="l" rtl="0" eaLnBrk="0" fontAlgn="base" hangingPunct="0">
        <a:lnSpc>
          <a:spcPct val="90000"/>
        </a:lnSpc>
        <a:spcBef>
          <a:spcPct val="0"/>
        </a:spcBef>
        <a:spcAft>
          <a:spcPct val="0"/>
        </a:spcAft>
        <a:defRPr sz="3200" b="1" kern="1200">
          <a:solidFill>
            <a:schemeClr val="tx1"/>
          </a:solidFill>
          <a:latin typeface="Arial" panose="020B0604020202020204" pitchFamily="34" charset="0"/>
          <a:ea typeface="黑体" panose="02010609060101010101" pitchFamily="49" charset="-122"/>
          <a:cs typeface="+mj-cs"/>
        </a:defRPr>
      </a:lvl1pPr>
      <a:lvl2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6pPr>
      <a:lvl7pPr marL="9144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7pPr>
      <a:lvl8pPr marL="13716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8pPr>
      <a:lvl9pPr marL="18288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9pPr>
    </p:titleStyle>
    <p:bodyStyle>
      <a:lvl1pPr marL="357188" indent="-357188" algn="just" rtl="0" eaLnBrk="0" fontAlgn="base" hangingPunct="0">
        <a:lnSpc>
          <a:spcPct val="110000"/>
        </a:lnSpc>
        <a:spcBef>
          <a:spcPts val="600"/>
        </a:spcBef>
        <a:spcAft>
          <a:spcPct val="0"/>
        </a:spcAft>
        <a:buClr>
          <a:schemeClr val="accent1"/>
        </a:buClr>
        <a:buSzPct val="60000"/>
        <a:buFont typeface="Wingdings" pitchFamily="2" charset="2"/>
        <a:buChar char=""/>
        <a:defRPr sz="2400" kern="1200">
          <a:solidFill>
            <a:schemeClr val="tx1"/>
          </a:solidFill>
          <a:latin typeface="+mn-ea"/>
          <a:ea typeface="+mn-ea"/>
          <a:cs typeface="+mn-cs"/>
        </a:defRPr>
      </a:lvl1pPr>
      <a:lvl2pPr marL="712788" indent="-342900" algn="just" rtl="0" eaLnBrk="0" fontAlgn="base" hangingPunct="0">
        <a:lnSpc>
          <a:spcPct val="110000"/>
        </a:lnSpc>
        <a:spcBef>
          <a:spcPct val="0"/>
        </a:spcBef>
        <a:spcAft>
          <a:spcPct val="0"/>
        </a:spcAft>
        <a:buClr>
          <a:schemeClr val="tx1"/>
        </a:buClr>
        <a:buFont typeface="Arial" charset="0"/>
        <a:buChar char="•"/>
        <a:defRPr sz="2000" kern="1200">
          <a:solidFill>
            <a:schemeClr val="tx1"/>
          </a:solidFill>
          <a:latin typeface="+mn-ea"/>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3314" name="组合 32"/>
          <p:cNvGrpSpPr>
            <a:grpSpLocks/>
          </p:cNvGrpSpPr>
          <p:nvPr/>
        </p:nvGrpSpPr>
        <p:grpSpPr bwMode="auto">
          <a:xfrm>
            <a:off x="0" y="3810000"/>
            <a:ext cx="9144000" cy="3074988"/>
            <a:chOff x="0" y="0"/>
            <a:chExt cx="9144000" cy="3075384"/>
          </a:xfrm>
        </p:grpSpPr>
        <p:pic>
          <p:nvPicPr>
            <p:cNvPr id="13320" name="图片 30"/>
            <p:cNvPicPr>
              <a:picLocks noChangeAspect="1" noChangeArrowheads="1"/>
            </p:cNvPicPr>
            <p:nvPr/>
          </p:nvPicPr>
          <p:blipFill>
            <a:blip r:embed="rId9"/>
            <a:srcRect r="1038" b="41161"/>
            <a:stretch>
              <a:fillRect/>
            </a:stretch>
          </p:blipFill>
          <p:spPr bwMode="auto">
            <a:xfrm>
              <a:off x="5964" y="1275254"/>
              <a:ext cx="9138036" cy="1800130"/>
            </a:xfrm>
            <a:prstGeom prst="rect">
              <a:avLst/>
            </a:prstGeom>
            <a:noFill/>
            <a:ln w="9525">
              <a:noFill/>
              <a:miter lim="800000"/>
              <a:headEnd/>
              <a:tailEnd/>
            </a:ln>
          </p:spPr>
        </p:pic>
        <p:grpSp>
          <p:nvGrpSpPr>
            <p:cNvPr id="13321" name="矩形 31"/>
            <p:cNvGrpSpPr>
              <a:grpSpLocks/>
            </p:cNvGrpSpPr>
            <p:nvPr/>
          </p:nvGrpSpPr>
          <p:grpSpPr bwMode="auto">
            <a:xfrm>
              <a:off x="0" y="0"/>
              <a:ext cx="9144000" cy="2194560"/>
              <a:chOff x="0" y="0"/>
              <a:chExt cx="9144000" cy="2194560"/>
            </a:xfrm>
          </p:grpSpPr>
          <p:pic>
            <p:nvPicPr>
              <p:cNvPr id="13322" name="矩形 31"/>
              <p:cNvPicPr>
                <a:picLocks noChangeArrowheads="1"/>
              </p:cNvPicPr>
              <p:nvPr/>
            </p:nvPicPr>
            <p:blipFill>
              <a:blip r:embed="rId10"/>
              <a:srcRect/>
              <a:stretch>
                <a:fillRect/>
              </a:stretch>
            </p:blipFill>
            <p:spPr bwMode="auto">
              <a:xfrm>
                <a:off x="0" y="0"/>
                <a:ext cx="9144000" cy="2194560"/>
              </a:xfrm>
              <a:prstGeom prst="rect">
                <a:avLst/>
              </a:prstGeom>
              <a:noFill/>
              <a:ln w="9525">
                <a:noFill/>
                <a:miter lim="800000"/>
                <a:headEnd/>
                <a:tailEnd/>
              </a:ln>
            </p:spPr>
          </p:pic>
          <p:sp>
            <p:nvSpPr>
              <p:cNvPr id="2054"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13315" name="KSO_BT1"/>
          <p:cNvSpPr>
            <a:spLocks noGrp="1" noChangeArrowheads="1"/>
          </p:cNvSpPr>
          <p:nvPr>
            <p:ph type="title" idx="4294967295"/>
          </p:nvPr>
        </p:nvSpPr>
        <p:spPr bwMode="auto">
          <a:xfrm>
            <a:off x="419100" y="234950"/>
            <a:ext cx="8291513" cy="709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3316"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日期占位符 1"/>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latin typeface="Arial" panose="020B0604020202020204" pitchFamily="34" charset="0"/>
                <a:ea typeface="黑体" panose="02010609060101010101" pitchFamily="49" charset="-122"/>
              </a:defRPr>
            </a:lvl1pPr>
          </a:lstStyle>
          <a:p>
            <a:pPr>
              <a:defRPr/>
            </a:pPr>
            <a:fld id="{83BDF1EC-377B-44EA-BA56-0C16F4666E72}" type="datetimeFigureOut">
              <a:rPr lang="en-US"/>
              <a:pPr>
                <a:defRPr/>
              </a:pPr>
              <a:t>12/27/2017</a:t>
            </a:fld>
            <a:endParaRPr lang="en-US" altLang="en-US" noProof="1"/>
          </a:p>
        </p:txBody>
      </p:sp>
      <p:sp>
        <p:nvSpPr>
          <p:cNvPr id="3"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buFont typeface="Arial" panose="020B0604020202020204" pitchFamily="34" charset="0"/>
              <a:buNone/>
              <a:defRPr sz="1200" noProof="1">
                <a:solidFill>
                  <a:prstClr val="black">
                    <a:tint val="75000"/>
                  </a:prstClr>
                </a:solidFill>
                <a:latin typeface="+mn-lt"/>
                <a:ea typeface="+mn-ea"/>
              </a:defRPr>
            </a:lvl1pPr>
          </a:lstStyle>
          <a:p>
            <a:pPr>
              <a:defRPr/>
            </a:pPr>
            <a:endParaRPr lang="zh-CN" altLang="en-US"/>
          </a:p>
        </p:txBody>
      </p:sp>
      <p:sp>
        <p:nvSpPr>
          <p:cNvPr id="4"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latin typeface="+mn-lt"/>
                <a:ea typeface="宋体" panose="02010600030101010101" pitchFamily="2" charset="-122"/>
              </a:defRPr>
            </a:lvl1pPr>
          </a:lstStyle>
          <a:p>
            <a:pPr>
              <a:defRPr/>
            </a:pPr>
            <a:fld id="{71605D89-49BC-444C-8CC7-46CD86E1361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Lst>
  <p:txStyles>
    <p:titleStyle>
      <a:lvl1pPr algn="l" rtl="0" eaLnBrk="0" fontAlgn="base" hangingPunct="0">
        <a:lnSpc>
          <a:spcPct val="90000"/>
        </a:lnSpc>
        <a:spcBef>
          <a:spcPct val="0"/>
        </a:spcBef>
        <a:spcAft>
          <a:spcPct val="0"/>
        </a:spcAft>
        <a:defRPr sz="3200" b="1" kern="1200">
          <a:solidFill>
            <a:schemeClr val="tx1"/>
          </a:solidFill>
          <a:latin typeface="Arial" panose="020B0604020202020204" pitchFamily="34" charset="0"/>
          <a:ea typeface="黑体" panose="02010609060101010101" pitchFamily="49" charset="-122"/>
          <a:cs typeface="+mj-cs"/>
        </a:defRPr>
      </a:lvl1pPr>
      <a:lvl2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6pPr>
      <a:lvl7pPr marL="9144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7pPr>
      <a:lvl8pPr marL="13716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8pPr>
      <a:lvl9pPr marL="18288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9pPr>
    </p:titleStyle>
    <p:bodyStyle>
      <a:lvl1pPr marL="357188" indent="-357188" algn="just" rtl="0" eaLnBrk="0" fontAlgn="base" hangingPunct="0">
        <a:lnSpc>
          <a:spcPct val="110000"/>
        </a:lnSpc>
        <a:spcBef>
          <a:spcPts val="600"/>
        </a:spcBef>
        <a:spcAft>
          <a:spcPct val="0"/>
        </a:spcAft>
        <a:buClr>
          <a:schemeClr val="accent1"/>
        </a:buClr>
        <a:buSzPct val="60000"/>
        <a:buFont typeface="Wingdings" pitchFamily="2" charset="2"/>
        <a:buChar char=""/>
        <a:defRPr sz="2400" kern="1200">
          <a:solidFill>
            <a:schemeClr val="tx1"/>
          </a:solidFill>
          <a:latin typeface="+mn-ea"/>
          <a:ea typeface="+mn-ea"/>
          <a:cs typeface="+mn-cs"/>
        </a:defRPr>
      </a:lvl1pPr>
      <a:lvl2pPr marL="712788" indent="-342900" algn="just" rtl="0" eaLnBrk="0" fontAlgn="base" hangingPunct="0">
        <a:lnSpc>
          <a:spcPct val="110000"/>
        </a:lnSpc>
        <a:spcBef>
          <a:spcPct val="0"/>
        </a:spcBef>
        <a:spcAft>
          <a:spcPct val="0"/>
        </a:spcAft>
        <a:buClr>
          <a:schemeClr val="tx1"/>
        </a:buClr>
        <a:buFont typeface="Arial" charset="0"/>
        <a:buChar char="•"/>
        <a:defRPr sz="2000" kern="1200">
          <a:solidFill>
            <a:schemeClr val="tx1"/>
          </a:solidFill>
          <a:latin typeface="+mn-ea"/>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21506" name="组合 32"/>
          <p:cNvGrpSpPr>
            <a:grpSpLocks/>
          </p:cNvGrpSpPr>
          <p:nvPr/>
        </p:nvGrpSpPr>
        <p:grpSpPr bwMode="auto">
          <a:xfrm>
            <a:off x="0" y="3810000"/>
            <a:ext cx="9144000" cy="3074988"/>
            <a:chOff x="0" y="0"/>
            <a:chExt cx="9144000" cy="3075384"/>
          </a:xfrm>
        </p:grpSpPr>
        <p:pic>
          <p:nvPicPr>
            <p:cNvPr id="21512" name="图片 30"/>
            <p:cNvPicPr>
              <a:picLocks noChangeAspect="1" noChangeArrowheads="1"/>
            </p:cNvPicPr>
            <p:nvPr/>
          </p:nvPicPr>
          <p:blipFill>
            <a:blip r:embed="rId12"/>
            <a:srcRect r="1038" b="41161"/>
            <a:stretch>
              <a:fillRect/>
            </a:stretch>
          </p:blipFill>
          <p:spPr bwMode="auto">
            <a:xfrm>
              <a:off x="5964" y="1275254"/>
              <a:ext cx="9138036" cy="1800130"/>
            </a:xfrm>
            <a:prstGeom prst="rect">
              <a:avLst/>
            </a:prstGeom>
            <a:noFill/>
            <a:ln w="9525">
              <a:noFill/>
              <a:miter lim="800000"/>
              <a:headEnd/>
              <a:tailEnd/>
            </a:ln>
          </p:spPr>
        </p:pic>
        <p:grpSp>
          <p:nvGrpSpPr>
            <p:cNvPr id="21513" name="矩形 31"/>
            <p:cNvGrpSpPr>
              <a:grpSpLocks/>
            </p:cNvGrpSpPr>
            <p:nvPr/>
          </p:nvGrpSpPr>
          <p:grpSpPr bwMode="auto">
            <a:xfrm>
              <a:off x="0" y="0"/>
              <a:ext cx="9144000" cy="2194560"/>
              <a:chOff x="0" y="0"/>
              <a:chExt cx="9144000" cy="2194560"/>
            </a:xfrm>
          </p:grpSpPr>
          <p:pic>
            <p:nvPicPr>
              <p:cNvPr id="21514" name="矩形 31"/>
              <p:cNvPicPr>
                <a:picLocks noChangeArrowheads="1"/>
              </p:cNvPicPr>
              <p:nvPr/>
            </p:nvPicPr>
            <p:blipFill>
              <a:blip r:embed="rId13"/>
              <a:srcRect/>
              <a:stretch>
                <a:fillRect/>
              </a:stretch>
            </p:blipFill>
            <p:spPr bwMode="auto">
              <a:xfrm>
                <a:off x="0" y="0"/>
                <a:ext cx="9144000" cy="2194560"/>
              </a:xfrm>
              <a:prstGeom prst="rect">
                <a:avLst/>
              </a:prstGeom>
              <a:noFill/>
              <a:ln w="9525">
                <a:noFill/>
                <a:miter lim="800000"/>
                <a:headEnd/>
                <a:tailEnd/>
              </a:ln>
            </p:spPr>
          </p:pic>
          <p:sp>
            <p:nvSpPr>
              <p:cNvPr id="2054"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21507" name="KSO_BT1"/>
          <p:cNvSpPr>
            <a:spLocks noGrp="1" noChangeArrowheads="1"/>
          </p:cNvSpPr>
          <p:nvPr>
            <p:ph type="title" idx="4294967295"/>
          </p:nvPr>
        </p:nvSpPr>
        <p:spPr bwMode="auto">
          <a:xfrm>
            <a:off x="419100" y="234950"/>
            <a:ext cx="8291513" cy="709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24580"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日期占位符 1"/>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latin typeface="Arial" panose="020B0604020202020204" pitchFamily="34" charset="0"/>
                <a:ea typeface="黑体" panose="02010609060101010101" pitchFamily="49" charset="-122"/>
              </a:defRPr>
            </a:lvl1pPr>
          </a:lstStyle>
          <a:p>
            <a:pPr>
              <a:defRPr/>
            </a:pPr>
            <a:fld id="{580136CC-B4A3-4B0E-BB15-CD4DE9F90C60}" type="datetimeFigureOut">
              <a:rPr lang="en-US"/>
              <a:pPr>
                <a:defRPr/>
              </a:pPr>
              <a:t>12/27/2017</a:t>
            </a:fld>
            <a:endParaRPr lang="en-US" altLang="en-US" noProof="1"/>
          </a:p>
        </p:txBody>
      </p:sp>
      <p:sp>
        <p:nvSpPr>
          <p:cNvPr id="3"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buFont typeface="Arial" panose="020B0604020202020204" pitchFamily="34" charset="0"/>
              <a:buNone/>
              <a:defRPr sz="1200" noProof="1">
                <a:solidFill>
                  <a:prstClr val="black">
                    <a:tint val="75000"/>
                  </a:prstClr>
                </a:solidFill>
                <a:latin typeface="+mn-lt"/>
                <a:ea typeface="+mn-ea"/>
              </a:defRPr>
            </a:lvl1pPr>
          </a:lstStyle>
          <a:p>
            <a:pPr>
              <a:defRPr/>
            </a:pPr>
            <a:endParaRPr lang="zh-CN" altLang="en-US"/>
          </a:p>
        </p:txBody>
      </p:sp>
      <p:sp>
        <p:nvSpPr>
          <p:cNvPr id="4"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latin typeface="+mn-lt"/>
                <a:ea typeface="宋体" panose="02010600030101010101" pitchFamily="2" charset="-122"/>
              </a:defRPr>
            </a:lvl1pPr>
          </a:lstStyle>
          <a:p>
            <a:pPr>
              <a:defRPr/>
            </a:pPr>
            <a:fld id="{DEE6E20C-641D-4DD1-A73C-B191E82B82D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Lst>
  <p:txStyles>
    <p:titleStyle>
      <a:lvl1pPr algn="l" rtl="0" eaLnBrk="0" fontAlgn="base" hangingPunct="0">
        <a:lnSpc>
          <a:spcPct val="90000"/>
        </a:lnSpc>
        <a:spcBef>
          <a:spcPct val="0"/>
        </a:spcBef>
        <a:spcAft>
          <a:spcPct val="0"/>
        </a:spcAft>
        <a:defRPr sz="3200" b="1" kern="1200">
          <a:solidFill>
            <a:schemeClr val="tx1"/>
          </a:solidFill>
          <a:latin typeface="Arial" panose="020B0604020202020204" pitchFamily="34" charset="0"/>
          <a:ea typeface="黑体" panose="02010609060101010101" pitchFamily="49" charset="-122"/>
          <a:cs typeface="+mj-cs"/>
        </a:defRPr>
      </a:lvl1pPr>
      <a:lvl2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6pPr>
      <a:lvl7pPr marL="9144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7pPr>
      <a:lvl8pPr marL="13716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8pPr>
      <a:lvl9pPr marL="18288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9pPr>
    </p:titleStyle>
    <p:bodyStyle>
      <a:lvl1pPr marL="357188" indent="-357188" algn="just" rtl="0" eaLnBrk="0" fontAlgn="base" hangingPunct="0">
        <a:lnSpc>
          <a:spcPct val="110000"/>
        </a:lnSpc>
        <a:spcBef>
          <a:spcPts val="600"/>
        </a:spcBef>
        <a:spcAft>
          <a:spcPct val="0"/>
        </a:spcAft>
        <a:buClr>
          <a:schemeClr val="accent1"/>
        </a:buClr>
        <a:buSzPct val="60000"/>
        <a:buFont typeface="Wingdings" pitchFamily="2" charset="2"/>
        <a:buChar char=""/>
        <a:defRPr sz="2400" kern="1200">
          <a:solidFill>
            <a:schemeClr val="tx1"/>
          </a:solidFill>
          <a:latin typeface="+mn-ea"/>
          <a:ea typeface="+mn-ea"/>
          <a:cs typeface="+mn-cs"/>
        </a:defRPr>
      </a:lvl1pPr>
      <a:lvl2pPr marL="712788" indent="-342900" algn="just" rtl="0" eaLnBrk="0" fontAlgn="base" hangingPunct="0">
        <a:lnSpc>
          <a:spcPct val="110000"/>
        </a:lnSpc>
        <a:spcBef>
          <a:spcPct val="0"/>
        </a:spcBef>
        <a:spcAft>
          <a:spcPct val="0"/>
        </a:spcAft>
        <a:buClr>
          <a:schemeClr val="tx1"/>
        </a:buClr>
        <a:buFont typeface="Arial" charset="0"/>
        <a:buChar char="•"/>
        <a:defRPr sz="2000" kern="1200">
          <a:solidFill>
            <a:schemeClr val="tx1"/>
          </a:solidFill>
          <a:latin typeface="+mn-ea"/>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bwMode="auto">
          <a:xfrm>
            <a:off x="301625" y="685800"/>
            <a:ext cx="8540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2771" name="Rectangle 3"/>
          <p:cNvSpPr>
            <a:spLocks noGrp="1" noRot="1" noChangeArrowheads="1"/>
          </p:cNvSpPr>
          <p:nvPr>
            <p:ph type="body" idx="1"/>
          </p:nvPr>
        </p:nvSpPr>
        <p:spPr bwMode="auto">
          <a:xfrm>
            <a:off x="304800" y="1981200"/>
            <a:ext cx="854075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2708" name="Rectangle 4"/>
          <p:cNvSpPr>
            <a:spLocks noGrp="1" noChangeArrowheads="1"/>
          </p:cNvSpPr>
          <p:nvPr>
            <p:ph type="dt" sz="half" idx="2"/>
          </p:nvPr>
        </p:nvSpPr>
        <p:spPr bwMode="auto">
          <a:xfrm>
            <a:off x="301625" y="6019800"/>
            <a:ext cx="2289175" cy="476250"/>
          </a:xfrm>
          <a:prstGeom prst="rect">
            <a:avLst/>
          </a:prstGeom>
          <a:noFill/>
          <a:ln w="9525">
            <a:noFill/>
            <a:miter lim="800000"/>
          </a:ln>
          <a:effectLst/>
        </p:spPr>
        <p:txBody>
          <a:bodyPr vert="horz" wrap="square" lIns="91440" tIns="45720" rIns="91440" bIns="45720" numCol="1" anchor="t" anchorCtr="0" compatLnSpc="1"/>
          <a:lstStyle>
            <a:lvl1pPr>
              <a:defRPr sz="1400">
                <a:solidFill>
                  <a:srgbClr val="0033CC"/>
                </a:solidFill>
                <a:latin typeface="Arial" panose="020B0604020202020204" pitchFamily="34" charset="0"/>
                <a:ea typeface="宋体" panose="02010600030101010101" pitchFamily="2" charset="-122"/>
              </a:defRPr>
            </a:lvl1pPr>
          </a:lstStyle>
          <a:p>
            <a:pPr>
              <a:defRPr/>
            </a:pPr>
            <a:endParaRPr lang="en-US" altLang="zh-CN"/>
          </a:p>
        </p:txBody>
      </p:sp>
      <p:sp>
        <p:nvSpPr>
          <p:cNvPr id="72709" name="Rectangle 5"/>
          <p:cNvSpPr>
            <a:spLocks noGrp="1" noChangeArrowheads="1"/>
          </p:cNvSpPr>
          <p:nvPr>
            <p:ph type="ftr" sz="quarter" idx="3"/>
          </p:nvPr>
        </p:nvSpPr>
        <p:spPr bwMode="auto">
          <a:xfrm>
            <a:off x="3124200" y="6019800"/>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solidFill>
                  <a:srgbClr val="0033CC"/>
                </a:solidFill>
                <a:latin typeface="Arial" panose="020B0604020202020204" pitchFamily="34" charset="0"/>
                <a:ea typeface="宋体" panose="02010600030101010101" pitchFamily="2" charset="-122"/>
              </a:defRPr>
            </a:lvl1pPr>
          </a:lstStyle>
          <a:p>
            <a:pPr>
              <a:defRPr/>
            </a:pPr>
            <a:endParaRPr lang="en-US" altLang="zh-CN"/>
          </a:p>
        </p:txBody>
      </p:sp>
      <p:sp>
        <p:nvSpPr>
          <p:cNvPr id="72710" name="Rectangle 6"/>
          <p:cNvSpPr>
            <a:spLocks noGrp="1" noChangeArrowheads="1"/>
          </p:cNvSpPr>
          <p:nvPr>
            <p:ph type="sldNum" sz="quarter" idx="4"/>
          </p:nvPr>
        </p:nvSpPr>
        <p:spPr bwMode="auto">
          <a:xfrm>
            <a:off x="6553200" y="6019800"/>
            <a:ext cx="2289175"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33CC"/>
                </a:solidFill>
                <a:latin typeface="Arial" panose="020B0604020202020204" pitchFamily="34" charset="0"/>
                <a:ea typeface="宋体" panose="02010600030101010101" pitchFamily="2" charset="-122"/>
              </a:defRPr>
            </a:lvl1pPr>
          </a:lstStyle>
          <a:p>
            <a:pPr>
              <a:defRPr/>
            </a:pPr>
            <a:fld id="{213C88F8-8828-41D7-9FE4-9E82DE6AFFD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 name="任意多边形 12"/>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black"/>
              </a:solidFill>
              <a:latin typeface="+mn-lt"/>
              <a:ea typeface="黑体" panose="02010609060101010101" pitchFamily="49" charset="-122"/>
            </a:endParaRPr>
          </a:p>
        </p:txBody>
      </p:sp>
      <p:sp>
        <p:nvSpPr>
          <p:cNvPr id="12" name="任意多边形 11"/>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spcBef>
                <a:spcPts val="0"/>
              </a:spcBef>
              <a:spcAft>
                <a:spcPts val="0"/>
              </a:spcAft>
              <a:defRPr/>
            </a:pPr>
            <a:endParaRPr lang="en-US" sz="1800">
              <a:solidFill>
                <a:prstClr val="black"/>
              </a:solidFill>
              <a:latin typeface="+mn-lt"/>
              <a:ea typeface="黑体" panose="02010609060101010101" pitchFamily="49" charset="-122"/>
            </a:endParaRPr>
          </a:p>
        </p:txBody>
      </p:sp>
      <p:sp>
        <p:nvSpPr>
          <p:cNvPr id="14" name="直角三角形 13"/>
          <p:cNvSpPr/>
          <p:nvPr/>
        </p:nvSpPr>
        <p:spPr bwMode="auto">
          <a:xfrm>
            <a:off x="-6042" y="5791253"/>
            <a:ext cx="3402313"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spcBef>
                <a:spcPts val="0"/>
              </a:spcBef>
              <a:spcAft>
                <a:spcPts val="0"/>
              </a:spcAft>
              <a:defRPr/>
            </a:pPr>
            <a:endParaRPr lang="en-US" sz="1800">
              <a:solidFill>
                <a:prstClr val="white"/>
              </a:solidFill>
            </a:endParaRPr>
          </a:p>
        </p:txBody>
      </p:sp>
      <p:cxnSp>
        <p:nvCxnSpPr>
          <p:cNvPr id="15" name="直接连接符 14"/>
          <p:cNvCxnSpPr/>
          <p:nvPr/>
        </p:nvCxnSpPr>
        <p:spPr>
          <a:xfrm>
            <a:off x="-9238" y="5787738"/>
            <a:ext cx="3405510"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zh-CN" altLang="en-US" noProof="1" smtClean="0"/>
              <a:t>单击此处编辑母版标题样式</a:t>
            </a:r>
            <a:endParaRPr lang="en-US" noProof="1"/>
          </a:p>
        </p:txBody>
      </p:sp>
      <p:sp>
        <p:nvSpPr>
          <p:cNvPr id="47113" name="文本占位符 29"/>
          <p:cNvSpPr>
            <a:spLocks noGrp="1" noChangeArrowheads="1"/>
          </p:cNvSpPr>
          <p:nvPr>
            <p:ph type="body" idx="4294967295"/>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 name="日期占位符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spcBef>
                <a:spcPts val="0"/>
              </a:spcBef>
              <a:spcAft>
                <a:spcPts val="0"/>
              </a:spcAft>
              <a:buFontTx/>
              <a:buNone/>
              <a:defRPr kumimoji="0" sz="1000">
                <a:solidFill>
                  <a:prstClr val="black"/>
                </a:solidFill>
                <a:latin typeface="+mn-lt"/>
                <a:ea typeface="+mn-ea"/>
              </a:defRPr>
            </a:lvl1pPr>
          </a:lstStyle>
          <a:p>
            <a:pPr>
              <a:defRPr/>
            </a:pPr>
            <a:fld id="{7E3D91A6-56DB-4462-B12D-32AE473DB242}" type="datetimeFigureOut">
              <a:rPr lang="zh-CN" altLang="en-US"/>
              <a:pPr>
                <a:defRPr/>
              </a:pPr>
              <a:t>2017/12/27</a:t>
            </a:fld>
            <a:endParaRPr lang="zh-CN" altLang="en-US"/>
          </a:p>
        </p:txBody>
      </p:sp>
      <p:sp>
        <p:nvSpPr>
          <p:cNvPr id="22" name="页脚占位符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spcBef>
                <a:spcPts val="0"/>
              </a:spcBef>
              <a:spcAft>
                <a:spcPts val="0"/>
              </a:spcAft>
              <a:buFontTx/>
              <a:buNone/>
              <a:defRPr kumimoji="0" sz="1000">
                <a:solidFill>
                  <a:prstClr val="black"/>
                </a:solidFill>
                <a:latin typeface="+mn-lt"/>
                <a:ea typeface="+mn-ea"/>
              </a:defRPr>
            </a:lvl1pPr>
          </a:lstStyle>
          <a:p>
            <a:pPr>
              <a:defRPr/>
            </a:pPr>
            <a:endParaRPr lang="zh-CN" altLang="en-US"/>
          </a:p>
        </p:txBody>
      </p:sp>
      <p:sp>
        <p:nvSpPr>
          <p:cNvPr id="18" name="灯片编号占位符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000">
                <a:solidFill>
                  <a:prstClr val="black"/>
                </a:solidFill>
                <a:latin typeface="+mn-lt"/>
                <a:ea typeface="+mn-ea"/>
              </a:defRPr>
            </a:lvl1pPr>
          </a:lstStyle>
          <a:p>
            <a:pPr>
              <a:defRPr/>
            </a:pPr>
            <a:fld id="{FC68A4FD-9251-4FA8-82BB-98D035AFE72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bwMode="auto">
          <a:xfrm>
            <a:off x="301625" y="685800"/>
            <a:ext cx="8540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9395" name="Rectangle 3"/>
          <p:cNvSpPr>
            <a:spLocks noGrp="1" noRot="1" noChangeArrowheads="1"/>
          </p:cNvSpPr>
          <p:nvPr>
            <p:ph type="body" idx="1"/>
          </p:nvPr>
        </p:nvSpPr>
        <p:spPr bwMode="auto">
          <a:xfrm>
            <a:off x="304800" y="1981200"/>
            <a:ext cx="854075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8436" name="Rectangle 4"/>
          <p:cNvSpPr>
            <a:spLocks noGrp="1" noChangeArrowheads="1"/>
          </p:cNvSpPr>
          <p:nvPr>
            <p:ph type="dt" sz="half" idx="2"/>
          </p:nvPr>
        </p:nvSpPr>
        <p:spPr bwMode="auto">
          <a:xfrm>
            <a:off x="301625" y="6019800"/>
            <a:ext cx="2289175" cy="476250"/>
          </a:xfrm>
          <a:prstGeom prst="rect">
            <a:avLst/>
          </a:prstGeom>
          <a:noFill/>
          <a:ln w="9525">
            <a:noFill/>
            <a:miter lim="800000"/>
          </a:ln>
          <a:effectLst/>
        </p:spPr>
        <p:txBody>
          <a:bodyPr vert="horz" wrap="square" lIns="91440" tIns="45720" rIns="91440" bIns="45720" numCol="1" anchor="t" anchorCtr="0" compatLnSpc="1"/>
          <a:lstStyle>
            <a:lvl1pPr>
              <a:defRPr sz="1400">
                <a:solidFill>
                  <a:srgbClr val="0033CC"/>
                </a:solidFill>
                <a:latin typeface="Arial" panose="020B0604020202020204" pitchFamily="34" charset="0"/>
                <a:ea typeface="+mn-ea"/>
              </a:defRPr>
            </a:lvl1pPr>
          </a:lstStyle>
          <a:p>
            <a:pPr>
              <a:defRPr/>
            </a:pPr>
            <a:endParaRPr lang="en-US" altLang="zh-CN"/>
          </a:p>
        </p:txBody>
      </p:sp>
      <p:sp>
        <p:nvSpPr>
          <p:cNvPr id="18437" name="Rectangle 5"/>
          <p:cNvSpPr>
            <a:spLocks noGrp="1" noChangeArrowheads="1"/>
          </p:cNvSpPr>
          <p:nvPr>
            <p:ph type="ftr" sz="quarter" idx="3"/>
          </p:nvPr>
        </p:nvSpPr>
        <p:spPr bwMode="auto">
          <a:xfrm>
            <a:off x="3124200" y="6019800"/>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solidFill>
                  <a:srgbClr val="0033CC"/>
                </a:solidFill>
                <a:latin typeface="Arial" panose="020B0604020202020204" pitchFamily="34" charset="0"/>
                <a:ea typeface="+mn-ea"/>
              </a:defRPr>
            </a:lvl1pPr>
          </a:lstStyle>
          <a:p>
            <a:pPr>
              <a:defRPr/>
            </a:pPr>
            <a:endParaRPr lang="en-US" altLang="zh-CN"/>
          </a:p>
        </p:txBody>
      </p:sp>
      <p:sp>
        <p:nvSpPr>
          <p:cNvPr id="18438" name="Rectangle 6"/>
          <p:cNvSpPr>
            <a:spLocks noGrp="1" noChangeArrowheads="1"/>
          </p:cNvSpPr>
          <p:nvPr>
            <p:ph type="sldNum" sz="quarter" idx="4"/>
          </p:nvPr>
        </p:nvSpPr>
        <p:spPr bwMode="auto">
          <a:xfrm>
            <a:off x="6553200" y="6019800"/>
            <a:ext cx="2289175"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33CC"/>
                </a:solidFill>
                <a:latin typeface="Arial" panose="020B0604020202020204" pitchFamily="34" charset="0"/>
                <a:ea typeface="+mn-ea"/>
              </a:defRPr>
            </a:lvl1pPr>
          </a:lstStyle>
          <a:p>
            <a:pPr>
              <a:defRPr/>
            </a:pPr>
            <a:fld id="{7BF21F44-3DC7-44B9-8248-528DE5192A3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75778" name="组合 32"/>
          <p:cNvGrpSpPr>
            <a:grpSpLocks/>
          </p:cNvGrpSpPr>
          <p:nvPr/>
        </p:nvGrpSpPr>
        <p:grpSpPr bwMode="auto">
          <a:xfrm>
            <a:off x="0" y="3810000"/>
            <a:ext cx="9144000" cy="3074988"/>
            <a:chOff x="0" y="0"/>
            <a:chExt cx="9144000" cy="3075384"/>
          </a:xfrm>
        </p:grpSpPr>
        <p:pic>
          <p:nvPicPr>
            <p:cNvPr id="75784" name="图片 30"/>
            <p:cNvPicPr>
              <a:picLocks noChangeAspect="1" noChangeArrowheads="1"/>
            </p:cNvPicPr>
            <p:nvPr/>
          </p:nvPicPr>
          <p:blipFill>
            <a:blip r:embed="rId12"/>
            <a:srcRect r="1038" b="41161"/>
            <a:stretch>
              <a:fillRect/>
            </a:stretch>
          </p:blipFill>
          <p:spPr bwMode="auto">
            <a:xfrm>
              <a:off x="5964" y="1275254"/>
              <a:ext cx="9138036" cy="1800130"/>
            </a:xfrm>
            <a:prstGeom prst="rect">
              <a:avLst/>
            </a:prstGeom>
            <a:noFill/>
            <a:ln w="9525">
              <a:noFill/>
              <a:miter lim="800000"/>
              <a:headEnd/>
              <a:tailEnd/>
            </a:ln>
          </p:spPr>
        </p:pic>
        <p:grpSp>
          <p:nvGrpSpPr>
            <p:cNvPr id="75785" name="矩形 31"/>
            <p:cNvGrpSpPr>
              <a:grpSpLocks/>
            </p:cNvGrpSpPr>
            <p:nvPr/>
          </p:nvGrpSpPr>
          <p:grpSpPr bwMode="auto">
            <a:xfrm>
              <a:off x="0" y="0"/>
              <a:ext cx="9144000" cy="2194560"/>
              <a:chOff x="0" y="0"/>
              <a:chExt cx="9144000" cy="2194560"/>
            </a:xfrm>
          </p:grpSpPr>
          <p:pic>
            <p:nvPicPr>
              <p:cNvPr id="75786" name="矩形 31"/>
              <p:cNvPicPr>
                <a:picLocks noChangeArrowheads="1"/>
              </p:cNvPicPr>
              <p:nvPr/>
            </p:nvPicPr>
            <p:blipFill>
              <a:blip r:embed="rId13"/>
              <a:srcRect/>
              <a:stretch>
                <a:fillRect/>
              </a:stretch>
            </p:blipFill>
            <p:spPr bwMode="auto">
              <a:xfrm>
                <a:off x="0" y="0"/>
                <a:ext cx="9144000" cy="2194560"/>
              </a:xfrm>
              <a:prstGeom prst="rect">
                <a:avLst/>
              </a:prstGeom>
              <a:noFill/>
              <a:ln w="9525">
                <a:noFill/>
                <a:miter lim="800000"/>
                <a:headEnd/>
                <a:tailEnd/>
              </a:ln>
            </p:spPr>
          </p:pic>
          <p:sp>
            <p:nvSpPr>
              <p:cNvPr id="2054"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75779" name="KSO_BT1"/>
          <p:cNvSpPr>
            <a:spLocks noGrp="1" noChangeArrowheads="1"/>
          </p:cNvSpPr>
          <p:nvPr>
            <p:ph type="title" idx="4294967295"/>
          </p:nvPr>
        </p:nvSpPr>
        <p:spPr bwMode="auto">
          <a:xfrm>
            <a:off x="419100" y="234950"/>
            <a:ext cx="8291513" cy="709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78852"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日期占位符 1"/>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latin typeface="Arial" panose="020B0604020202020204" pitchFamily="34" charset="0"/>
                <a:ea typeface="黑体" panose="02010609060101010101" pitchFamily="49" charset="-122"/>
              </a:defRPr>
            </a:lvl1pPr>
          </a:lstStyle>
          <a:p>
            <a:pPr>
              <a:defRPr/>
            </a:pPr>
            <a:fld id="{40DB11C8-7621-4E66-9314-CFA1B1BBC83F}" type="datetimeFigureOut">
              <a:rPr lang="en-US"/>
              <a:pPr>
                <a:defRPr/>
              </a:pPr>
              <a:t>12/27/2017</a:t>
            </a:fld>
            <a:endParaRPr lang="en-US" altLang="en-US" noProof="1"/>
          </a:p>
        </p:txBody>
      </p:sp>
      <p:sp>
        <p:nvSpPr>
          <p:cNvPr id="3"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buFont typeface="Arial" panose="020B0604020202020204" pitchFamily="34" charset="0"/>
              <a:buNone/>
              <a:defRPr sz="1200" noProof="1">
                <a:solidFill>
                  <a:prstClr val="black">
                    <a:tint val="75000"/>
                  </a:prstClr>
                </a:solidFill>
                <a:latin typeface="+mn-lt"/>
                <a:ea typeface="+mn-ea"/>
              </a:defRPr>
            </a:lvl1pPr>
          </a:lstStyle>
          <a:p>
            <a:pPr>
              <a:defRPr/>
            </a:pPr>
            <a:endParaRPr lang="zh-CN" altLang="en-US"/>
          </a:p>
        </p:txBody>
      </p:sp>
      <p:sp>
        <p:nvSpPr>
          <p:cNvPr id="4"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latin typeface="+mn-lt"/>
                <a:ea typeface="宋体" panose="02010600030101010101" pitchFamily="2" charset="-122"/>
              </a:defRPr>
            </a:lvl1pPr>
          </a:lstStyle>
          <a:p>
            <a:pPr>
              <a:defRPr/>
            </a:pPr>
            <a:fld id="{8C7194CC-C539-4566-A48F-D11BD6A9DB1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Lst>
  <p:txStyles>
    <p:titleStyle>
      <a:lvl1pPr algn="l" rtl="0" eaLnBrk="0" fontAlgn="base" hangingPunct="0">
        <a:lnSpc>
          <a:spcPct val="90000"/>
        </a:lnSpc>
        <a:spcBef>
          <a:spcPct val="0"/>
        </a:spcBef>
        <a:spcAft>
          <a:spcPct val="0"/>
        </a:spcAft>
        <a:defRPr sz="3200" b="1" kern="1200">
          <a:solidFill>
            <a:schemeClr val="tx1"/>
          </a:solidFill>
          <a:latin typeface="Arial" panose="020B0604020202020204" pitchFamily="34" charset="0"/>
          <a:ea typeface="黑体" panose="02010609060101010101" pitchFamily="49" charset="-122"/>
          <a:cs typeface="+mj-cs"/>
        </a:defRPr>
      </a:lvl1pPr>
      <a:lvl2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6pPr>
      <a:lvl7pPr marL="9144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7pPr>
      <a:lvl8pPr marL="13716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8pPr>
      <a:lvl9pPr marL="18288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9pPr>
    </p:titleStyle>
    <p:bodyStyle>
      <a:lvl1pPr marL="357188" indent="-357188" algn="just" rtl="0" eaLnBrk="0" fontAlgn="base" hangingPunct="0">
        <a:lnSpc>
          <a:spcPct val="110000"/>
        </a:lnSpc>
        <a:spcBef>
          <a:spcPts val="600"/>
        </a:spcBef>
        <a:spcAft>
          <a:spcPct val="0"/>
        </a:spcAft>
        <a:buClr>
          <a:schemeClr val="accent1"/>
        </a:buClr>
        <a:buSzPct val="60000"/>
        <a:buFont typeface="Wingdings" pitchFamily="2" charset="2"/>
        <a:buChar char=""/>
        <a:defRPr sz="2400" kern="1200">
          <a:solidFill>
            <a:schemeClr val="tx1"/>
          </a:solidFill>
          <a:latin typeface="+mn-ea"/>
          <a:ea typeface="+mn-ea"/>
          <a:cs typeface="+mn-cs"/>
        </a:defRPr>
      </a:lvl1pPr>
      <a:lvl2pPr marL="712788" indent="-342900" algn="just" rtl="0" eaLnBrk="0" fontAlgn="base" hangingPunct="0">
        <a:lnSpc>
          <a:spcPct val="110000"/>
        </a:lnSpc>
        <a:spcBef>
          <a:spcPct val="0"/>
        </a:spcBef>
        <a:spcAft>
          <a:spcPct val="0"/>
        </a:spcAft>
        <a:buClr>
          <a:schemeClr val="tx1"/>
        </a:buClr>
        <a:buFont typeface="Arial" charset="0"/>
        <a:buChar char="•"/>
        <a:defRPr sz="2000" kern="1200">
          <a:solidFill>
            <a:schemeClr val="tx1"/>
          </a:solidFill>
          <a:latin typeface="+mn-ea"/>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87042" name="组合 32"/>
          <p:cNvGrpSpPr>
            <a:grpSpLocks/>
          </p:cNvGrpSpPr>
          <p:nvPr/>
        </p:nvGrpSpPr>
        <p:grpSpPr bwMode="auto">
          <a:xfrm>
            <a:off x="0" y="3810000"/>
            <a:ext cx="9144000" cy="3074988"/>
            <a:chOff x="0" y="0"/>
            <a:chExt cx="9144000" cy="3075384"/>
          </a:xfrm>
        </p:grpSpPr>
        <p:pic>
          <p:nvPicPr>
            <p:cNvPr id="87048" name="图片 30"/>
            <p:cNvPicPr>
              <a:picLocks noChangeAspect="1" noChangeArrowheads="1"/>
            </p:cNvPicPr>
            <p:nvPr/>
          </p:nvPicPr>
          <p:blipFill>
            <a:blip r:embed="rId12"/>
            <a:srcRect r="1038" b="41161"/>
            <a:stretch>
              <a:fillRect/>
            </a:stretch>
          </p:blipFill>
          <p:spPr bwMode="auto">
            <a:xfrm>
              <a:off x="5964" y="1275254"/>
              <a:ext cx="9138036" cy="1800130"/>
            </a:xfrm>
            <a:prstGeom prst="rect">
              <a:avLst/>
            </a:prstGeom>
            <a:noFill/>
            <a:ln w="9525">
              <a:noFill/>
              <a:miter lim="800000"/>
              <a:headEnd/>
              <a:tailEnd/>
            </a:ln>
          </p:spPr>
        </p:pic>
        <p:grpSp>
          <p:nvGrpSpPr>
            <p:cNvPr id="87049" name="矩形 31"/>
            <p:cNvGrpSpPr>
              <a:grpSpLocks/>
            </p:cNvGrpSpPr>
            <p:nvPr/>
          </p:nvGrpSpPr>
          <p:grpSpPr bwMode="auto">
            <a:xfrm>
              <a:off x="0" y="0"/>
              <a:ext cx="9144000" cy="2194560"/>
              <a:chOff x="0" y="0"/>
              <a:chExt cx="9144000" cy="2194560"/>
            </a:xfrm>
          </p:grpSpPr>
          <p:pic>
            <p:nvPicPr>
              <p:cNvPr id="87050" name="矩形 31"/>
              <p:cNvPicPr>
                <a:picLocks noChangeArrowheads="1"/>
              </p:cNvPicPr>
              <p:nvPr/>
            </p:nvPicPr>
            <p:blipFill>
              <a:blip r:embed="rId13"/>
              <a:srcRect/>
              <a:stretch>
                <a:fillRect/>
              </a:stretch>
            </p:blipFill>
            <p:spPr bwMode="auto">
              <a:xfrm>
                <a:off x="0" y="0"/>
                <a:ext cx="9144000" cy="2194560"/>
              </a:xfrm>
              <a:prstGeom prst="rect">
                <a:avLst/>
              </a:prstGeom>
              <a:noFill/>
              <a:ln w="9525">
                <a:noFill/>
                <a:miter lim="800000"/>
                <a:headEnd/>
                <a:tailEnd/>
              </a:ln>
            </p:spPr>
          </p:pic>
          <p:sp>
            <p:nvSpPr>
              <p:cNvPr id="2054"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87043" name="KSO_BT1"/>
          <p:cNvSpPr>
            <a:spLocks noGrp="1" noChangeArrowheads="1"/>
          </p:cNvSpPr>
          <p:nvPr>
            <p:ph type="title" idx="4294967295"/>
          </p:nvPr>
        </p:nvSpPr>
        <p:spPr bwMode="auto">
          <a:xfrm>
            <a:off x="419100" y="234950"/>
            <a:ext cx="8291513" cy="709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90116"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日期占位符 1"/>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latin typeface="Arial" panose="020B0604020202020204" pitchFamily="34" charset="0"/>
                <a:ea typeface="黑体" panose="02010609060101010101" pitchFamily="49" charset="-122"/>
              </a:defRPr>
            </a:lvl1pPr>
          </a:lstStyle>
          <a:p>
            <a:pPr>
              <a:defRPr/>
            </a:pPr>
            <a:fld id="{32995568-5A47-4B97-9464-C8E39D89BA21}" type="datetimeFigureOut">
              <a:rPr lang="en-US"/>
              <a:pPr>
                <a:defRPr/>
              </a:pPr>
              <a:t>12/27/2017</a:t>
            </a:fld>
            <a:endParaRPr lang="en-US" altLang="en-US" noProof="1"/>
          </a:p>
        </p:txBody>
      </p:sp>
      <p:sp>
        <p:nvSpPr>
          <p:cNvPr id="3"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buFont typeface="Arial" panose="020B0604020202020204" pitchFamily="34" charset="0"/>
              <a:buNone/>
              <a:defRPr sz="1200" noProof="1">
                <a:solidFill>
                  <a:prstClr val="black">
                    <a:tint val="75000"/>
                  </a:prstClr>
                </a:solidFill>
                <a:latin typeface="+mn-lt"/>
                <a:ea typeface="+mn-ea"/>
              </a:defRPr>
            </a:lvl1pPr>
          </a:lstStyle>
          <a:p>
            <a:pPr>
              <a:defRPr/>
            </a:pPr>
            <a:endParaRPr lang="zh-CN" altLang="en-US"/>
          </a:p>
        </p:txBody>
      </p:sp>
      <p:sp>
        <p:nvSpPr>
          <p:cNvPr id="4"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latin typeface="+mn-lt"/>
                <a:ea typeface="宋体" panose="02010600030101010101" pitchFamily="2" charset="-122"/>
              </a:defRPr>
            </a:lvl1pPr>
          </a:lstStyle>
          <a:p>
            <a:pPr>
              <a:defRPr/>
            </a:pPr>
            <a:fld id="{87674033-DE44-4451-8929-F77AFF7C73D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Lst>
  <p:txStyles>
    <p:titleStyle>
      <a:lvl1pPr algn="l" rtl="0" eaLnBrk="0" fontAlgn="base" hangingPunct="0">
        <a:lnSpc>
          <a:spcPct val="90000"/>
        </a:lnSpc>
        <a:spcBef>
          <a:spcPct val="0"/>
        </a:spcBef>
        <a:spcAft>
          <a:spcPct val="0"/>
        </a:spcAft>
        <a:defRPr sz="3200" b="1" kern="1200">
          <a:solidFill>
            <a:schemeClr val="tx1"/>
          </a:solidFill>
          <a:latin typeface="Arial" panose="020B0604020202020204" pitchFamily="34" charset="0"/>
          <a:ea typeface="黑体" panose="02010609060101010101" pitchFamily="49" charset="-122"/>
          <a:cs typeface="+mj-cs"/>
        </a:defRPr>
      </a:lvl1pPr>
      <a:lvl2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6pPr>
      <a:lvl7pPr marL="9144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7pPr>
      <a:lvl8pPr marL="13716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8pPr>
      <a:lvl9pPr marL="18288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9pPr>
    </p:titleStyle>
    <p:bodyStyle>
      <a:lvl1pPr marL="357188" indent="-357188" algn="just" rtl="0" eaLnBrk="0" fontAlgn="base" hangingPunct="0">
        <a:lnSpc>
          <a:spcPct val="110000"/>
        </a:lnSpc>
        <a:spcBef>
          <a:spcPts val="600"/>
        </a:spcBef>
        <a:spcAft>
          <a:spcPct val="0"/>
        </a:spcAft>
        <a:buClr>
          <a:schemeClr val="accent1"/>
        </a:buClr>
        <a:buSzPct val="60000"/>
        <a:buFont typeface="Wingdings" pitchFamily="2" charset="2"/>
        <a:buChar char=""/>
        <a:defRPr sz="2400" kern="1200">
          <a:solidFill>
            <a:schemeClr val="tx1"/>
          </a:solidFill>
          <a:latin typeface="+mn-ea"/>
          <a:ea typeface="+mn-ea"/>
          <a:cs typeface="+mn-cs"/>
        </a:defRPr>
      </a:lvl1pPr>
      <a:lvl2pPr marL="712788" indent="-342900" algn="just" rtl="0" eaLnBrk="0" fontAlgn="base" hangingPunct="0">
        <a:lnSpc>
          <a:spcPct val="110000"/>
        </a:lnSpc>
        <a:spcBef>
          <a:spcPct val="0"/>
        </a:spcBef>
        <a:spcAft>
          <a:spcPct val="0"/>
        </a:spcAft>
        <a:buClr>
          <a:schemeClr val="tx1"/>
        </a:buClr>
        <a:buFont typeface="Arial" charset="0"/>
        <a:buChar char="•"/>
        <a:defRPr sz="2000" kern="1200">
          <a:solidFill>
            <a:schemeClr val="tx1"/>
          </a:solidFill>
          <a:latin typeface="+mn-ea"/>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98306" name="组合 32"/>
          <p:cNvGrpSpPr>
            <a:grpSpLocks/>
          </p:cNvGrpSpPr>
          <p:nvPr/>
        </p:nvGrpSpPr>
        <p:grpSpPr bwMode="auto">
          <a:xfrm>
            <a:off x="0" y="3810000"/>
            <a:ext cx="9144000" cy="3074988"/>
            <a:chOff x="0" y="0"/>
            <a:chExt cx="9144000" cy="3075384"/>
          </a:xfrm>
        </p:grpSpPr>
        <p:pic>
          <p:nvPicPr>
            <p:cNvPr id="98312" name="图片 30"/>
            <p:cNvPicPr>
              <a:picLocks noChangeAspect="1" noChangeArrowheads="1"/>
            </p:cNvPicPr>
            <p:nvPr/>
          </p:nvPicPr>
          <p:blipFill>
            <a:blip r:embed="rId12"/>
            <a:srcRect r="1038" b="41161"/>
            <a:stretch>
              <a:fillRect/>
            </a:stretch>
          </p:blipFill>
          <p:spPr bwMode="auto">
            <a:xfrm>
              <a:off x="5964" y="1275254"/>
              <a:ext cx="9138036" cy="1800130"/>
            </a:xfrm>
            <a:prstGeom prst="rect">
              <a:avLst/>
            </a:prstGeom>
            <a:noFill/>
            <a:ln w="9525">
              <a:noFill/>
              <a:miter lim="800000"/>
              <a:headEnd/>
              <a:tailEnd/>
            </a:ln>
          </p:spPr>
        </p:pic>
        <p:grpSp>
          <p:nvGrpSpPr>
            <p:cNvPr id="98313" name="矩形 31"/>
            <p:cNvGrpSpPr>
              <a:grpSpLocks/>
            </p:cNvGrpSpPr>
            <p:nvPr/>
          </p:nvGrpSpPr>
          <p:grpSpPr bwMode="auto">
            <a:xfrm>
              <a:off x="0" y="0"/>
              <a:ext cx="9144000" cy="2194560"/>
              <a:chOff x="0" y="0"/>
              <a:chExt cx="9144000" cy="2194560"/>
            </a:xfrm>
          </p:grpSpPr>
          <p:pic>
            <p:nvPicPr>
              <p:cNvPr id="98314" name="矩形 31"/>
              <p:cNvPicPr>
                <a:picLocks noChangeArrowheads="1"/>
              </p:cNvPicPr>
              <p:nvPr/>
            </p:nvPicPr>
            <p:blipFill>
              <a:blip r:embed="rId13"/>
              <a:srcRect/>
              <a:stretch>
                <a:fillRect/>
              </a:stretch>
            </p:blipFill>
            <p:spPr bwMode="auto">
              <a:xfrm>
                <a:off x="0" y="0"/>
                <a:ext cx="9144000" cy="2194560"/>
              </a:xfrm>
              <a:prstGeom prst="rect">
                <a:avLst/>
              </a:prstGeom>
              <a:noFill/>
              <a:ln w="9525">
                <a:noFill/>
                <a:miter lim="800000"/>
                <a:headEnd/>
                <a:tailEnd/>
              </a:ln>
            </p:spPr>
          </p:pic>
          <p:sp>
            <p:nvSpPr>
              <p:cNvPr id="2054" name="Text Box 6"/>
              <p:cNvSpPr txBox="1">
                <a:spLocks noChangeArrowheads="1"/>
              </p:cNvSpPr>
              <p:nvPr/>
            </p:nvSpPr>
            <p:spPr bwMode="auto">
              <a:xfrm>
                <a:off x="0" y="0"/>
                <a:ext cx="9144000" cy="2192621"/>
              </a:xfrm>
              <a:prstGeom prst="rect">
                <a:avLst/>
              </a:prstGeom>
              <a:noFill/>
              <a:ln w="9525">
                <a:noFill/>
                <a:miter lim="800000"/>
              </a:ln>
            </p:spPr>
            <p:txBody>
              <a:bodyPr anchor="ctr"/>
              <a:lstStyle/>
              <a:p>
                <a:pPr algn="ctr">
                  <a:buFont typeface="Arial" panose="020B0604020202020204" pitchFamily="34" charset="0"/>
                  <a:buNone/>
                  <a:defRPr/>
                </a:pPr>
                <a:endParaRPr lang="zh-CN" altLang="en-US" sz="1800">
                  <a:solidFill>
                    <a:srgbClr val="FFFFFF"/>
                  </a:solidFill>
                  <a:latin typeface="+mn-lt"/>
                  <a:ea typeface="+mn-ea"/>
                </a:endParaRPr>
              </a:p>
            </p:txBody>
          </p:sp>
        </p:grpSp>
      </p:grpSp>
      <p:sp>
        <p:nvSpPr>
          <p:cNvPr id="98307" name="KSO_BT1"/>
          <p:cNvSpPr>
            <a:spLocks noGrp="1" noChangeArrowheads="1"/>
          </p:cNvSpPr>
          <p:nvPr>
            <p:ph type="title" idx="4294967295"/>
          </p:nvPr>
        </p:nvSpPr>
        <p:spPr bwMode="auto">
          <a:xfrm>
            <a:off x="419100" y="234950"/>
            <a:ext cx="8291513" cy="7096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1380" name="KSO_BC1"/>
          <p:cNvSpPr>
            <a:spLocks noGrp="1" noChangeArrowheads="1"/>
          </p:cNvSpPr>
          <p:nvPr/>
        </p:nvSpPr>
        <p:spPr bwMode="auto">
          <a:xfrm>
            <a:off x="419100" y="1123950"/>
            <a:ext cx="8291513" cy="4878388"/>
          </a:xfrm>
          <a:prstGeom prst="rect">
            <a:avLst/>
          </a:prstGeom>
          <a:noFill/>
          <a:ln w="9525">
            <a:noFill/>
            <a:miter lim="800000"/>
          </a:ln>
        </p:spPr>
        <p:txBody>
          <a:bodyPr/>
          <a:lstStyle/>
          <a:p>
            <a:pPr marL="357505" indent="-357505" algn="just" eaLnBrk="0" hangingPunct="0">
              <a:lnSpc>
                <a:spcPct val="110000"/>
              </a:lnSpc>
              <a:spcBef>
                <a:spcPts val="600"/>
              </a:spcBef>
              <a:buClr>
                <a:schemeClr val="accent1"/>
              </a:buClr>
              <a:buSzPct val="60000"/>
              <a:buFont typeface="Wingdings" panose="05000000000000000000" pitchFamily="2" charset="2"/>
              <a:buChar char=""/>
              <a:defRPr/>
            </a:pPr>
            <a:r>
              <a:rPr lang="zh-CN" altLang="zh-CN" sz="2400">
                <a:latin typeface="黑体" panose="02010609060101010101" pitchFamily="49" charset="-122"/>
                <a:ea typeface="黑体" panose="02010609060101010101" pitchFamily="49" charset="-122"/>
              </a:rPr>
              <a:t>单击此处编辑母版文本样式</a:t>
            </a:r>
          </a:p>
          <a:p>
            <a:pPr marL="713105" lvl="1" indent="-342900" algn="just" eaLnBrk="0" hangingPunct="0">
              <a:lnSpc>
                <a:spcPct val="110000"/>
              </a:lnSpc>
              <a:buClr>
                <a:schemeClr val="tx1"/>
              </a:buClr>
              <a:buFont typeface="Arial" panose="020B0604020202020204" pitchFamily="34" charset="0"/>
              <a:buChar char="•"/>
              <a:defRPr/>
            </a:pPr>
            <a:r>
              <a:rPr lang="zh-CN" altLang="zh-CN" sz="2000">
                <a:latin typeface="黑体" panose="02010609060101010101" pitchFamily="49" charset="-122"/>
                <a:ea typeface="黑体" panose="02010609060101010101" pitchFamily="49" charset="-122"/>
              </a:rPr>
              <a:t>第二级</a:t>
            </a:r>
          </a:p>
          <a:p>
            <a:pPr marL="1143000" lvl="2"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第三级</a:t>
            </a:r>
          </a:p>
          <a:p>
            <a:pPr marL="1600200" lvl="3"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第四级</a:t>
            </a:r>
          </a:p>
          <a:p>
            <a:pPr marL="2057400" lvl="4" indent="-228600" eaLnBrk="0" hangingPunct="0">
              <a:lnSpc>
                <a:spcPct val="90000"/>
              </a:lnSpc>
              <a:spcBef>
                <a:spcPts val="500"/>
              </a:spcBef>
              <a:buFont typeface="Arial" panose="020B0604020202020204" pitchFamily="34" charset="0"/>
              <a:buChar char="•"/>
              <a:defRPr/>
            </a:pPr>
            <a:r>
              <a:rPr lang="zh-CN" altLang="zh-CN" sz="1800">
                <a:latin typeface="黑体" panose="02010609060101010101" pitchFamily="49" charset="-122"/>
                <a:ea typeface="黑体" panose="02010609060101010101" pitchFamily="49" charset="-122"/>
              </a:rPr>
              <a:t>第五级</a:t>
            </a:r>
          </a:p>
        </p:txBody>
      </p:sp>
      <p:sp>
        <p:nvSpPr>
          <p:cNvPr id="2" name="日期占位符 1"/>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latin typeface="Arial" panose="020B0604020202020204" pitchFamily="34" charset="0"/>
                <a:ea typeface="黑体" panose="02010609060101010101" pitchFamily="49" charset="-122"/>
              </a:defRPr>
            </a:lvl1pPr>
          </a:lstStyle>
          <a:p>
            <a:pPr>
              <a:defRPr/>
            </a:pPr>
            <a:fld id="{13386179-74AB-414D-B262-0348FA05721B}" type="datetimeFigureOut">
              <a:rPr lang="en-US"/>
              <a:pPr>
                <a:defRPr/>
              </a:pPr>
              <a:t>12/27/2017</a:t>
            </a:fld>
            <a:endParaRPr lang="en-US" altLang="en-US" noProof="1"/>
          </a:p>
        </p:txBody>
      </p:sp>
      <p:sp>
        <p:nvSpPr>
          <p:cNvPr id="3"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buFont typeface="Arial" panose="020B0604020202020204" pitchFamily="34" charset="0"/>
              <a:buNone/>
              <a:defRPr sz="1200" noProof="1">
                <a:solidFill>
                  <a:prstClr val="black">
                    <a:tint val="75000"/>
                  </a:prstClr>
                </a:solidFill>
                <a:latin typeface="+mn-lt"/>
                <a:ea typeface="+mn-ea"/>
              </a:defRPr>
            </a:lvl1pPr>
          </a:lstStyle>
          <a:p>
            <a:pPr>
              <a:defRPr/>
            </a:pPr>
            <a:endParaRPr lang="zh-CN" altLang="en-US"/>
          </a:p>
        </p:txBody>
      </p:sp>
      <p:sp>
        <p:nvSpPr>
          <p:cNvPr id="4"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latin typeface="+mn-lt"/>
                <a:ea typeface="宋体" panose="02010600030101010101" pitchFamily="2" charset="-122"/>
              </a:defRPr>
            </a:lvl1pPr>
          </a:lstStyle>
          <a:p>
            <a:pPr>
              <a:defRPr/>
            </a:pPr>
            <a:fld id="{42E8CE48-8E80-44D0-94B6-B520281E511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Lst>
  <p:txStyles>
    <p:titleStyle>
      <a:lvl1pPr algn="l" rtl="0" eaLnBrk="0" fontAlgn="base" hangingPunct="0">
        <a:lnSpc>
          <a:spcPct val="90000"/>
        </a:lnSpc>
        <a:spcBef>
          <a:spcPct val="0"/>
        </a:spcBef>
        <a:spcAft>
          <a:spcPct val="0"/>
        </a:spcAft>
        <a:defRPr sz="3200" b="1" kern="1200">
          <a:solidFill>
            <a:schemeClr val="tx1"/>
          </a:solidFill>
          <a:latin typeface="Arial" panose="020B0604020202020204" pitchFamily="34" charset="0"/>
          <a:ea typeface="黑体" panose="02010609060101010101" pitchFamily="49" charset="-122"/>
          <a:cs typeface="+mj-cs"/>
        </a:defRPr>
      </a:lvl1pPr>
      <a:lvl2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200" b="1">
          <a:solidFill>
            <a:schemeClr val="tx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6pPr>
      <a:lvl7pPr marL="9144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7pPr>
      <a:lvl8pPr marL="13716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8pPr>
      <a:lvl9pPr marL="1828800" algn="l" rtl="0" fontAlgn="base">
        <a:lnSpc>
          <a:spcPct val="90000"/>
        </a:lnSpc>
        <a:spcBef>
          <a:spcPct val="0"/>
        </a:spcBef>
        <a:spcAft>
          <a:spcPct val="0"/>
        </a:spcAft>
        <a:defRPr sz="3200" b="1">
          <a:solidFill>
            <a:schemeClr val="tx1"/>
          </a:solidFill>
          <a:latin typeface="微软雅黑" panose="020B0503020204020204" pitchFamily="34" charset="-122"/>
          <a:ea typeface="黑体" panose="02010609060101010101" pitchFamily="49" charset="-122"/>
        </a:defRPr>
      </a:lvl9pPr>
    </p:titleStyle>
    <p:bodyStyle>
      <a:lvl1pPr marL="357188" indent="-357188" algn="just" rtl="0" eaLnBrk="0" fontAlgn="base" hangingPunct="0">
        <a:lnSpc>
          <a:spcPct val="110000"/>
        </a:lnSpc>
        <a:spcBef>
          <a:spcPts val="600"/>
        </a:spcBef>
        <a:spcAft>
          <a:spcPct val="0"/>
        </a:spcAft>
        <a:buClr>
          <a:schemeClr val="accent1"/>
        </a:buClr>
        <a:buSzPct val="60000"/>
        <a:buFont typeface="Wingdings" pitchFamily="2" charset="2"/>
        <a:buChar char=""/>
        <a:defRPr sz="2400" kern="1200">
          <a:solidFill>
            <a:schemeClr val="tx1"/>
          </a:solidFill>
          <a:latin typeface="+mn-ea"/>
          <a:ea typeface="+mn-ea"/>
          <a:cs typeface="+mn-cs"/>
        </a:defRPr>
      </a:lvl1pPr>
      <a:lvl2pPr marL="712788" indent="-342900" algn="just" rtl="0" eaLnBrk="0" fontAlgn="base" hangingPunct="0">
        <a:lnSpc>
          <a:spcPct val="110000"/>
        </a:lnSpc>
        <a:spcBef>
          <a:spcPct val="0"/>
        </a:spcBef>
        <a:spcAft>
          <a:spcPct val="0"/>
        </a:spcAft>
        <a:buClr>
          <a:schemeClr val="tx1"/>
        </a:buClr>
        <a:buFont typeface="Arial" charset="0"/>
        <a:buChar char="•"/>
        <a:defRPr sz="2000" kern="1200">
          <a:solidFill>
            <a:schemeClr val="tx1"/>
          </a:solidFill>
          <a:latin typeface="+mn-ea"/>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baidu.com/i?ct=503316480&amp;z=0&amp;tn=baiduimagedetail&amp;word=%CA%A8%D7%D3%BF%A8%CD%A8%CD%BC&amp;in=9527&amp;cl=2&amp;cm=1&amp;sc=0&amp;lm=-1&amp;pn=0&amp;rn=1&amp;di=9268767690&amp;ln=173&amp;fr=ala0&amp;ic=0&amp;s=0&amp;se=1" TargetMode="Externa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9.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9.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9.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1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5.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5.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30.xml"/><Relationship Id="rId4" Type="http://schemas.openxmlformats.org/officeDocument/2006/relationships/image" Target="../media/image34.emf"/></Relationships>
</file>

<file path=ppt/slides/_rels/slide6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hyperlink" Target="http://b2.photo.store.qq.com/http_imgload.cgi?/rurl4_b=485645242790621cb57437d43d5935ebf6a06e20434cd3a609bd0aac977355f55399f9e236ce08dd04cfe95ce824593306d9b60d50bf735e6a54dccb76a1aa5cdbaad79585476e4aa8e8a31d2c9f97b22fb58cb0&amp;a=2&amp;b=2" TargetMode="Externa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副标题 2"/>
          <p:cNvSpPr>
            <a:spLocks noGrp="1"/>
          </p:cNvSpPr>
          <p:nvPr>
            <p:ph type="subTitle" idx="1"/>
          </p:nvPr>
        </p:nvSpPr>
        <p:spPr>
          <a:xfrm>
            <a:off x="4313238" y="3422650"/>
            <a:ext cx="4464050" cy="1368425"/>
          </a:xfrm>
        </p:spPr>
        <p:txBody>
          <a:bodyPr/>
          <a:lstStyle/>
          <a:p>
            <a:pPr marR="0" algn="ctr" eaLnBrk="1" hangingPunct="1">
              <a:lnSpc>
                <a:spcPct val="90000"/>
              </a:lnSpc>
            </a:pPr>
            <a:r>
              <a:rPr lang="zh-CN" altLang="en-US" sz="2800" b="1" smtClean="0">
                <a:solidFill>
                  <a:srgbClr val="0000FF"/>
                </a:solidFill>
                <a:latin typeface="华文新魏" pitchFamily="2" charset="-122"/>
                <a:ea typeface="华文新魏" pitchFamily="2" charset="-122"/>
              </a:rPr>
              <a:t>陈德琼</a:t>
            </a:r>
          </a:p>
          <a:p>
            <a:pPr marR="0" algn="ctr" eaLnBrk="1" hangingPunct="1">
              <a:lnSpc>
                <a:spcPct val="90000"/>
              </a:lnSpc>
            </a:pPr>
            <a:r>
              <a:rPr lang="zh-CN" altLang="en-US" sz="2800" b="1" smtClean="0">
                <a:solidFill>
                  <a:srgbClr val="0000FF"/>
                </a:solidFill>
                <a:latin typeface="华文新魏" pitchFamily="2" charset="-122"/>
                <a:ea typeface="华文新魏" pitchFamily="2" charset="-122"/>
              </a:rPr>
              <a:t>省政府法制办规范性文件处处 长</a:t>
            </a:r>
          </a:p>
          <a:p>
            <a:pPr marR="0" algn="ctr" eaLnBrk="1" hangingPunct="1">
              <a:lnSpc>
                <a:spcPct val="90000"/>
              </a:lnSpc>
            </a:pPr>
            <a:endParaRPr lang="zh-CN" altLang="en-US" sz="2800" b="1" smtClean="0">
              <a:solidFill>
                <a:srgbClr val="0000FF"/>
              </a:solidFill>
              <a:latin typeface="华文新魏" pitchFamily="2" charset="-122"/>
              <a:ea typeface="华文新魏" pitchFamily="2" charset="-122"/>
            </a:endParaRPr>
          </a:p>
        </p:txBody>
      </p:sp>
      <p:pic>
        <p:nvPicPr>
          <p:cNvPr id="181250" name="Picture 8" descr="rurl2=31ca5208f6c228d9614830ef1c27b6c6aa562d720dc964bd8d96e253b65437f96b873553e5eab881fca29b2921c631a856f1ea96b02ca4bb9eba70ae38624824567518f40b0687b9c1fadf8505256583c74f08d7"/>
          <p:cNvPicPr>
            <a:picLocks noChangeAspect="1" noChangeArrowheads="1" noCrop="1"/>
          </p:cNvPicPr>
          <p:nvPr/>
        </p:nvPicPr>
        <p:blipFill>
          <a:blip r:embed="rId2"/>
          <a:srcRect/>
          <a:stretch>
            <a:fillRect/>
          </a:stretch>
        </p:blipFill>
        <p:spPr bwMode="auto">
          <a:xfrm>
            <a:off x="206375" y="2708275"/>
            <a:ext cx="3429000" cy="3357563"/>
          </a:xfrm>
          <a:prstGeom prst="rect">
            <a:avLst/>
          </a:prstGeom>
          <a:noFill/>
          <a:ln w="9525">
            <a:noFill/>
            <a:miter lim="800000"/>
            <a:headEnd/>
            <a:tailEnd/>
          </a:ln>
        </p:spPr>
      </p:pic>
      <p:sp>
        <p:nvSpPr>
          <p:cNvPr id="181251" name="Text Box 5"/>
          <p:cNvSpPr txBox="1">
            <a:spLocks noChangeArrowheads="1"/>
          </p:cNvSpPr>
          <p:nvPr/>
        </p:nvSpPr>
        <p:spPr bwMode="auto">
          <a:xfrm>
            <a:off x="334963" y="831850"/>
            <a:ext cx="7780337" cy="1858963"/>
          </a:xfrm>
          <a:prstGeom prst="rect">
            <a:avLst/>
          </a:prstGeom>
          <a:noFill/>
          <a:ln w="9525">
            <a:noFill/>
            <a:miter lim="800000"/>
            <a:headEnd/>
            <a:tailEnd/>
          </a:ln>
        </p:spPr>
        <p:txBody>
          <a:bodyPr>
            <a:spAutoFit/>
          </a:bodyPr>
          <a:lstStyle/>
          <a:p>
            <a:pPr>
              <a:spcBef>
                <a:spcPct val="50000"/>
              </a:spcBef>
            </a:pPr>
            <a:r>
              <a:rPr lang="en-US" altLang="zh-CN" sz="2400">
                <a:solidFill>
                  <a:srgbClr val="C20E86"/>
                </a:solidFill>
              </a:rPr>
              <a:t>   </a:t>
            </a:r>
            <a:r>
              <a:rPr lang="en-US" altLang="zh-CN" sz="3200">
                <a:solidFill>
                  <a:srgbClr val="C20E86"/>
                </a:solidFill>
              </a:rPr>
              <a:t>《</a:t>
            </a:r>
            <a:r>
              <a:rPr lang="zh-CN" altLang="en-US" sz="3200">
                <a:solidFill>
                  <a:srgbClr val="C20E86"/>
                </a:solidFill>
              </a:rPr>
              <a:t>云南省行政规范性文件制定和备案办法</a:t>
            </a:r>
            <a:r>
              <a:rPr lang="en-US" altLang="zh-CN" sz="3200">
                <a:solidFill>
                  <a:srgbClr val="C20E86"/>
                </a:solidFill>
              </a:rPr>
              <a:t>》</a:t>
            </a:r>
          </a:p>
          <a:p>
            <a:pPr>
              <a:spcBef>
                <a:spcPct val="50000"/>
              </a:spcBef>
            </a:pPr>
            <a:r>
              <a:rPr lang="zh-CN" altLang="en-US" sz="3200">
                <a:solidFill>
                  <a:srgbClr val="C20E86"/>
                </a:solidFill>
              </a:rPr>
              <a:t>                  主要内容解读</a:t>
            </a:r>
          </a:p>
          <a:p>
            <a:pPr>
              <a:spcBef>
                <a:spcPct val="50000"/>
              </a:spcBef>
            </a:pPr>
            <a:r>
              <a:rPr lang="zh-CN" altLang="en-US" sz="2400">
                <a:solidFill>
                  <a:srgbClr val="C20E86"/>
                </a:solidFill>
              </a:rPr>
              <a:t>                   </a:t>
            </a:r>
            <a:r>
              <a:rPr lang="en-US" altLang="zh-CN" sz="2400">
                <a:solidFill>
                  <a:srgbClr val="C20E86"/>
                </a:solidFill>
              </a:rPr>
              <a:t>——</a:t>
            </a:r>
            <a:r>
              <a:rPr lang="zh-CN" altLang="zh-CN" sz="2400">
                <a:solidFill>
                  <a:srgbClr val="C20E86"/>
                </a:solidFill>
              </a:rPr>
              <a:t>十</a:t>
            </a:r>
            <a:r>
              <a:rPr lang="zh-CN" altLang="en-US" sz="2400">
                <a:solidFill>
                  <a:srgbClr val="C20E86"/>
                </a:solidFill>
              </a:rPr>
              <a:t>大制度创新及需要处理好的十大关系</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p:cNvSpPr>
          <p:nvPr>
            <p:ph type="title" idx="4294967295"/>
          </p:nvPr>
        </p:nvSpPr>
        <p:spPr bwMode="auto"/>
        <p:txBody>
          <a:bodyPr wrap="square" lIns="91440" tIns="45720" rIns="91440" bIns="45720" numCol="1" anchorCtr="0" compatLnSpc="1"/>
          <a:lstStyle/>
          <a:p>
            <a:pPr>
              <a:defRPr/>
            </a:pPr>
            <a:r>
              <a:rPr lang="zh-CN" altLang="en-US" sz="2800" b="0" smtClean="0">
                <a:solidFill>
                  <a:srgbClr val="CF0F8F"/>
                </a:solidFill>
                <a:effectLst/>
              </a:rPr>
              <a:t>各州、市开展相关工作的情况</a:t>
            </a:r>
          </a:p>
        </p:txBody>
      </p:sp>
      <p:sp>
        <p:nvSpPr>
          <p:cNvPr id="190466" name="Rectangle 3"/>
          <p:cNvSpPr>
            <a:spLocks noGrp="1"/>
          </p:cNvSpPr>
          <p:nvPr>
            <p:ph type="body" idx="4294967295"/>
          </p:nvPr>
        </p:nvSpPr>
        <p:spPr/>
        <p:txBody>
          <a:bodyPr/>
          <a:lstStyle/>
          <a:p>
            <a:r>
              <a:rPr lang="zh-CN" altLang="en-US" smtClean="0">
                <a:solidFill>
                  <a:srgbClr val="0000CC"/>
                </a:solidFill>
              </a:rPr>
              <a:t>昆明市、曲靖市、红河州、楚雄州、普洱市、丽江市、德宏州、大理州等</a:t>
            </a:r>
            <a:r>
              <a:rPr lang="en-US" altLang="zh-CN" smtClean="0">
                <a:solidFill>
                  <a:srgbClr val="0000CC"/>
                </a:solidFill>
              </a:rPr>
              <a:t>8</a:t>
            </a:r>
            <a:r>
              <a:rPr lang="zh-CN" altLang="en-US" smtClean="0">
                <a:solidFill>
                  <a:srgbClr val="0000CC"/>
                </a:solidFill>
              </a:rPr>
              <a:t>个州、市已经对本州、市的规范性文件制定主体资格进行确认，公布了本州、市的第一批规范性文件制定主体。</a:t>
            </a:r>
          </a:p>
        </p:txBody>
      </p:sp>
      <p:pic>
        <p:nvPicPr>
          <p:cNvPr id="190467" name="Picture 6" descr="112"/>
          <p:cNvPicPr>
            <a:picLocks noChangeAspect="1" noChangeArrowheads="1"/>
          </p:cNvPicPr>
          <p:nvPr/>
        </p:nvPicPr>
        <p:blipFill>
          <a:blip r:embed="rId2"/>
          <a:srcRect/>
          <a:stretch>
            <a:fillRect/>
          </a:stretch>
        </p:blipFill>
        <p:spPr bwMode="auto">
          <a:xfrm>
            <a:off x="5724525" y="3933825"/>
            <a:ext cx="3048000" cy="25527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6" descr="112"/>
          <p:cNvPicPr>
            <a:picLocks noChangeAspect="1" noChangeArrowheads="1"/>
          </p:cNvPicPr>
          <p:nvPr/>
        </p:nvPicPr>
        <p:blipFill>
          <a:blip r:embed="rId2"/>
          <a:srcRect/>
          <a:stretch>
            <a:fillRect/>
          </a:stretch>
        </p:blipFill>
        <p:spPr bwMode="auto">
          <a:xfrm>
            <a:off x="5724525" y="3933825"/>
            <a:ext cx="3048000" cy="2552700"/>
          </a:xfrm>
          <a:prstGeom prst="rect">
            <a:avLst/>
          </a:prstGeom>
          <a:noFill/>
          <a:ln w="9525">
            <a:noFill/>
            <a:miter lim="800000"/>
            <a:headEnd/>
            <a:tailEnd/>
          </a:ln>
        </p:spPr>
      </p:pic>
      <p:sp>
        <p:nvSpPr>
          <p:cNvPr id="191490" name="内容占位符 1"/>
          <p:cNvSpPr>
            <a:spLocks noGrp="1"/>
          </p:cNvSpPr>
          <p:nvPr>
            <p:ph idx="1"/>
          </p:nvPr>
        </p:nvSpPr>
        <p:spPr>
          <a:xfrm>
            <a:off x="611188" y="1916113"/>
            <a:ext cx="8085137" cy="3887787"/>
          </a:xfrm>
        </p:spPr>
        <p:txBody>
          <a:bodyPr/>
          <a:lstStyle/>
          <a:p>
            <a:r>
              <a:rPr lang="zh-CN" altLang="zh-CN" sz="2400" b="1" smtClean="0">
                <a:solidFill>
                  <a:srgbClr val="0000CC"/>
                </a:solidFill>
              </a:rPr>
              <a:t>从我省行政主体资格确认实践看，将以下主体纳入规范性文件制定主体进行确认：</a:t>
            </a:r>
          </a:p>
          <a:p>
            <a:r>
              <a:rPr lang="zh-CN" altLang="zh-CN" sz="2400" b="1" smtClean="0">
                <a:solidFill>
                  <a:srgbClr val="0000CC"/>
                </a:solidFill>
              </a:rPr>
              <a:t>（一）具有管理公共事务职能的事业单位，如移民开发局、招商合作局、知识产权局、公共资源交易管理局等；</a:t>
            </a:r>
          </a:p>
          <a:p>
            <a:r>
              <a:rPr lang="zh-CN" altLang="zh-CN" sz="2400" b="1" smtClean="0">
                <a:solidFill>
                  <a:srgbClr val="0000CC"/>
                </a:solidFill>
              </a:rPr>
              <a:t>（二）承担社会管理职能的其他社会管理组织，如烟草专卖局，确认为规范性文件制定主体；</a:t>
            </a:r>
          </a:p>
          <a:p>
            <a:r>
              <a:rPr lang="zh-CN" altLang="zh-CN" sz="2400" b="1" smtClean="0">
                <a:solidFill>
                  <a:srgbClr val="0000CC"/>
                </a:solidFill>
              </a:rPr>
              <a:t>（三）具有法律法规授权的区域性管理组织，如风景名胜区管理机构、各类开发区园区管理机构；</a:t>
            </a:r>
          </a:p>
          <a:p>
            <a:r>
              <a:rPr lang="zh-CN" altLang="zh-CN" sz="2400" b="1" smtClean="0">
                <a:solidFill>
                  <a:srgbClr val="0000CC"/>
                </a:solidFill>
              </a:rPr>
              <a:t>（四）法律法规授予一定行政权的群众性组织。</a:t>
            </a:r>
            <a:endParaRPr lang="zh-CN" altLang="en-US" sz="2400" b="1" smtClean="0">
              <a:solidFill>
                <a:srgbClr val="0000CC"/>
              </a:solidFill>
            </a:endParaRPr>
          </a:p>
        </p:txBody>
      </p:sp>
      <p:sp>
        <p:nvSpPr>
          <p:cNvPr id="191491" name="Text Box 7"/>
          <p:cNvSpPr txBox="1">
            <a:spLocks noChangeArrowheads="1"/>
          </p:cNvSpPr>
          <p:nvPr/>
        </p:nvSpPr>
        <p:spPr bwMode="auto">
          <a:xfrm>
            <a:off x="911225" y="501650"/>
            <a:ext cx="7319963" cy="1076325"/>
          </a:xfrm>
          <a:prstGeom prst="rect">
            <a:avLst/>
          </a:prstGeom>
          <a:noFill/>
          <a:ln w="9525">
            <a:noFill/>
            <a:miter lim="800000"/>
            <a:headEnd/>
            <a:tailEnd/>
          </a:ln>
        </p:spPr>
        <p:txBody>
          <a:bodyPr>
            <a:spAutoFit/>
          </a:bodyPr>
          <a:lstStyle/>
          <a:p>
            <a:r>
              <a:rPr lang="zh-CN" altLang="en-US" sz="3200">
                <a:solidFill>
                  <a:srgbClr val="CF0F8F"/>
                </a:solidFill>
              </a:rPr>
              <a:t>（三）规范性文件制定主体确认的几点意见</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p:cNvSpPr>
          <p:nvPr>
            <p:ph type="title" idx="4294967295"/>
          </p:nvPr>
        </p:nvSpPr>
        <p:spPr bwMode="auto">
          <a:xfrm>
            <a:off x="468313" y="274638"/>
            <a:ext cx="7848600" cy="1138237"/>
          </a:xfrm>
        </p:spPr>
        <p:txBody>
          <a:bodyPr wrap="square" lIns="91440" tIns="45720" rIns="91440" bIns="45720" numCol="1" anchorCtr="0" compatLnSpc="1"/>
          <a:lstStyle/>
          <a:p>
            <a:pPr>
              <a:defRPr/>
            </a:pPr>
            <a:r>
              <a:rPr lang="zh-CN" altLang="en-US" sz="2400" b="0" smtClean="0">
                <a:solidFill>
                  <a:srgbClr val="CF0F8F"/>
                </a:solidFill>
                <a:effectLst/>
              </a:rPr>
              <a:t>以下主体不纳入规范性文件主体进行管理，不予确认规范性文件制定主体资格</a:t>
            </a:r>
            <a:r>
              <a:rPr lang="zh-CN" altLang="en-US" sz="2400" b="0" smtClean="0">
                <a:effectLst/>
              </a:rPr>
              <a:t>：</a:t>
            </a:r>
            <a:br>
              <a:rPr lang="zh-CN" altLang="en-US" sz="2400" b="0" smtClean="0">
                <a:effectLst/>
              </a:rPr>
            </a:br>
            <a:endParaRPr lang="zh-CN" altLang="en-US" sz="2400" b="0" smtClean="0">
              <a:effectLst/>
            </a:endParaRPr>
          </a:p>
        </p:txBody>
      </p:sp>
      <p:sp>
        <p:nvSpPr>
          <p:cNvPr id="192514" name="Rectangle 3"/>
          <p:cNvSpPr>
            <a:spLocks noGrp="1"/>
          </p:cNvSpPr>
          <p:nvPr>
            <p:ph type="body" idx="4294967295"/>
          </p:nvPr>
        </p:nvSpPr>
        <p:spPr/>
        <p:txBody>
          <a:bodyPr/>
          <a:lstStyle/>
          <a:p>
            <a:r>
              <a:rPr lang="zh-CN" altLang="en-US" smtClean="0">
                <a:solidFill>
                  <a:srgbClr val="0000CC"/>
                </a:solidFill>
              </a:rPr>
              <a:t>（一）中央驻滇的各级机构，如海关、检验检疫局、邮政管理局等；</a:t>
            </a:r>
          </a:p>
          <a:p>
            <a:r>
              <a:rPr lang="zh-CN" altLang="en-US" smtClean="0">
                <a:solidFill>
                  <a:srgbClr val="0000CC"/>
                </a:solidFill>
              </a:rPr>
              <a:t>（二）根据法律法规规定而设立的各类评审委员会、鉴定委员会等；</a:t>
            </a:r>
          </a:p>
          <a:p>
            <a:r>
              <a:rPr lang="zh-CN" altLang="en-US" smtClean="0">
                <a:solidFill>
                  <a:srgbClr val="0000CC"/>
                </a:solidFill>
              </a:rPr>
              <a:t>（三）行政性公司，如烟草公司、电力公司、盐业公司、煤气公司等；</a:t>
            </a:r>
          </a:p>
          <a:p>
            <a:r>
              <a:rPr lang="zh-CN" altLang="en-US" smtClean="0">
                <a:solidFill>
                  <a:srgbClr val="0000CC"/>
                </a:solidFill>
              </a:rPr>
              <a:t>（四）被授予一定行政职权的社会团体、群众性组织，如工会、妇联等；</a:t>
            </a:r>
          </a:p>
          <a:p>
            <a:r>
              <a:rPr lang="zh-CN" altLang="en-US" smtClean="0">
                <a:solidFill>
                  <a:srgbClr val="0000CC"/>
                </a:solidFill>
              </a:rPr>
              <a:t>（五）基层群众性自治组织，如村民委员会、居民委员会。</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7" name="图片 6"/>
          <p:cNvPicPr>
            <a:picLocks noChangeAspect="1" noChangeArrowheads="1"/>
          </p:cNvPicPr>
          <p:nvPr/>
        </p:nvPicPr>
        <p:blipFill>
          <a:blip r:embed="rId2"/>
          <a:srcRect/>
          <a:stretch>
            <a:fillRect/>
          </a:stretch>
        </p:blipFill>
        <p:spPr bwMode="auto">
          <a:xfrm>
            <a:off x="4284663" y="2708275"/>
            <a:ext cx="4392612" cy="3414713"/>
          </a:xfrm>
          <a:prstGeom prst="rect">
            <a:avLst/>
          </a:prstGeom>
          <a:noFill/>
          <a:ln w="9525">
            <a:noFill/>
            <a:miter lim="800000"/>
            <a:headEnd/>
            <a:tailEnd/>
          </a:ln>
        </p:spPr>
      </p:pic>
      <p:sp>
        <p:nvSpPr>
          <p:cNvPr id="193538" name="Text Box 4"/>
          <p:cNvSpPr txBox="1">
            <a:spLocks noChangeArrowheads="1"/>
          </p:cNvSpPr>
          <p:nvPr/>
        </p:nvSpPr>
        <p:spPr bwMode="auto">
          <a:xfrm>
            <a:off x="1692275" y="620713"/>
            <a:ext cx="6911975" cy="701675"/>
          </a:xfrm>
          <a:prstGeom prst="rect">
            <a:avLst/>
          </a:prstGeom>
          <a:noFill/>
          <a:ln w="9525">
            <a:noFill/>
            <a:miter lim="800000"/>
            <a:headEnd/>
            <a:tailEnd/>
          </a:ln>
        </p:spPr>
        <p:txBody>
          <a:bodyPr>
            <a:spAutoFit/>
          </a:bodyPr>
          <a:lstStyle/>
          <a:p>
            <a:endParaRPr lang="zh-CN" altLang="en-US"/>
          </a:p>
        </p:txBody>
      </p:sp>
      <p:sp>
        <p:nvSpPr>
          <p:cNvPr id="193539" name="Text Box 5"/>
          <p:cNvSpPr txBox="1">
            <a:spLocks noChangeArrowheads="1"/>
          </p:cNvSpPr>
          <p:nvPr/>
        </p:nvSpPr>
        <p:spPr bwMode="auto">
          <a:xfrm>
            <a:off x="1619250" y="981075"/>
            <a:ext cx="6337300" cy="579438"/>
          </a:xfrm>
          <a:prstGeom prst="rect">
            <a:avLst/>
          </a:prstGeom>
          <a:noFill/>
          <a:ln w="9525">
            <a:noFill/>
            <a:miter lim="800000"/>
            <a:headEnd/>
            <a:tailEnd/>
          </a:ln>
        </p:spPr>
        <p:txBody>
          <a:bodyPr>
            <a:spAutoFit/>
          </a:bodyPr>
          <a:lstStyle/>
          <a:p>
            <a:r>
              <a:rPr lang="zh-CN" altLang="en-US" sz="3200">
                <a:solidFill>
                  <a:srgbClr val="CF0F8F"/>
                </a:solidFill>
              </a:rPr>
              <a:t>三、规范性文件制定权限制度</a:t>
            </a:r>
          </a:p>
        </p:txBody>
      </p:sp>
      <p:sp>
        <p:nvSpPr>
          <p:cNvPr id="193540" name="Text Box 6"/>
          <p:cNvSpPr txBox="1">
            <a:spLocks noChangeArrowheads="1"/>
          </p:cNvSpPr>
          <p:nvPr/>
        </p:nvSpPr>
        <p:spPr bwMode="auto">
          <a:xfrm>
            <a:off x="1042988" y="2060575"/>
            <a:ext cx="7489825" cy="701675"/>
          </a:xfrm>
          <a:prstGeom prst="rect">
            <a:avLst/>
          </a:prstGeom>
          <a:noFill/>
          <a:ln w="9525">
            <a:noFill/>
            <a:miter lim="800000"/>
            <a:headEnd/>
            <a:tailEnd/>
          </a:ln>
        </p:spPr>
        <p:txBody>
          <a:bodyPr>
            <a:spAutoFit/>
          </a:bodyPr>
          <a:lstStyle/>
          <a:p>
            <a:endParaRPr lang="zh-CN" altLang="en-US"/>
          </a:p>
        </p:txBody>
      </p:sp>
      <p:sp>
        <p:nvSpPr>
          <p:cNvPr id="193541" name="Text Box 7"/>
          <p:cNvSpPr txBox="1">
            <a:spLocks noChangeArrowheads="1"/>
          </p:cNvSpPr>
          <p:nvPr/>
        </p:nvSpPr>
        <p:spPr bwMode="auto">
          <a:xfrm>
            <a:off x="592138" y="1995488"/>
            <a:ext cx="184150" cy="701675"/>
          </a:xfrm>
          <a:prstGeom prst="rect">
            <a:avLst/>
          </a:prstGeom>
          <a:noFill/>
          <a:ln w="9525">
            <a:noFill/>
            <a:miter lim="800000"/>
            <a:headEnd/>
            <a:tailEnd/>
          </a:ln>
        </p:spPr>
        <p:txBody>
          <a:bodyPr wrap="none">
            <a:spAutoFit/>
          </a:bodyPr>
          <a:lstStyle/>
          <a:p>
            <a:endParaRPr lang="zh-CN" altLang="en-US"/>
          </a:p>
        </p:txBody>
      </p:sp>
      <p:sp>
        <p:nvSpPr>
          <p:cNvPr id="193542" name="Text Box 8"/>
          <p:cNvSpPr txBox="1">
            <a:spLocks noChangeArrowheads="1"/>
          </p:cNvSpPr>
          <p:nvPr/>
        </p:nvSpPr>
        <p:spPr bwMode="auto">
          <a:xfrm>
            <a:off x="1042988" y="1916113"/>
            <a:ext cx="7632700" cy="4108450"/>
          </a:xfrm>
          <a:prstGeom prst="rect">
            <a:avLst/>
          </a:prstGeom>
          <a:noFill/>
          <a:ln w="9525">
            <a:noFill/>
            <a:miter lim="800000"/>
            <a:headEnd/>
            <a:tailEnd/>
          </a:ln>
        </p:spPr>
        <p:txBody>
          <a:bodyPr>
            <a:spAutoFit/>
          </a:bodyPr>
          <a:lstStyle/>
          <a:p>
            <a:r>
              <a:rPr lang="zh-CN" altLang="en-US" sz="2400">
                <a:solidFill>
                  <a:srgbClr val="0000FF"/>
                </a:solidFill>
              </a:rPr>
              <a:t>第十二条  规范性文件不得设定下列事项：</a:t>
            </a:r>
          </a:p>
          <a:p>
            <a:r>
              <a:rPr lang="zh-CN" altLang="en-US" sz="2400">
                <a:solidFill>
                  <a:srgbClr val="0000FF"/>
                </a:solidFill>
              </a:rPr>
              <a:t>（一）行政许可；</a:t>
            </a:r>
          </a:p>
          <a:p>
            <a:r>
              <a:rPr lang="zh-CN" altLang="en-US" sz="2400">
                <a:solidFill>
                  <a:srgbClr val="0000FF"/>
                </a:solidFill>
              </a:rPr>
              <a:t>（二）行政处罚；</a:t>
            </a:r>
          </a:p>
          <a:p>
            <a:r>
              <a:rPr lang="zh-CN" altLang="en-US" sz="2400">
                <a:solidFill>
                  <a:srgbClr val="0000FF"/>
                </a:solidFill>
              </a:rPr>
              <a:t>（三）行政强制；</a:t>
            </a:r>
          </a:p>
          <a:p>
            <a:r>
              <a:rPr lang="zh-CN" altLang="en-US" sz="2400">
                <a:solidFill>
                  <a:srgbClr val="0000FF"/>
                </a:solidFill>
              </a:rPr>
              <a:t>（四）行政收费或者以基金、会费等名义的收费；</a:t>
            </a:r>
          </a:p>
          <a:p>
            <a:r>
              <a:rPr lang="zh-CN" altLang="en-US" sz="2400">
                <a:solidFill>
                  <a:srgbClr val="0000FF"/>
                </a:solidFill>
              </a:rPr>
              <a:t>（五）排除或者限制公平竞争；</a:t>
            </a:r>
          </a:p>
          <a:p>
            <a:r>
              <a:rPr lang="zh-CN" altLang="en-US" sz="2400">
                <a:solidFill>
                  <a:srgbClr val="0000FF"/>
                </a:solidFill>
              </a:rPr>
              <a:t>（六）减损公民、法人和其他组织权利或者增加其义务；</a:t>
            </a:r>
          </a:p>
          <a:p>
            <a:r>
              <a:rPr lang="zh-CN" altLang="en-US" sz="2400">
                <a:solidFill>
                  <a:srgbClr val="0000FF"/>
                </a:solidFill>
              </a:rPr>
              <a:t>（七）其他应当由法律、法规、规章规定的事项。</a:t>
            </a:r>
          </a:p>
          <a:p>
            <a:r>
              <a:rPr lang="zh-CN" altLang="en-US" sz="2400">
                <a:solidFill>
                  <a:srgbClr val="0000FF"/>
                </a:solidFill>
              </a:rPr>
              <a:t>前款第（四）项规定，省人民政府以及省财政部门、省价格主管部门依法制定的规范性文件除外。</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p:cNvSpPr>
          <p:nvPr>
            <p:ph type="title" idx="4294967295"/>
          </p:nvPr>
        </p:nvSpPr>
        <p:spPr bwMode="auto">
          <a:xfrm>
            <a:off x="539750" y="260350"/>
            <a:ext cx="8158163" cy="865188"/>
          </a:xfrm>
        </p:spPr>
        <p:txBody>
          <a:bodyPr wrap="square" lIns="91440" tIns="45720" rIns="91440" bIns="45720" numCol="1" anchorCtr="0" compatLnSpc="1">
            <a:prstTxWarp prst="textNoShape">
              <a:avLst/>
            </a:prstTxWarp>
          </a:bodyPr>
          <a:lstStyle/>
          <a:p>
            <a:pPr>
              <a:defRPr/>
            </a:pPr>
            <a:r>
              <a:rPr lang="en-US" altLang="zh-CN" sz="3200" smtClean="0">
                <a:solidFill>
                  <a:srgbClr val="C20E86"/>
                </a:solidFill>
                <a:effectLst/>
              </a:rPr>
              <a:t>(</a:t>
            </a:r>
            <a:r>
              <a:rPr lang="zh-CN" altLang="en-US" sz="3200" smtClean="0">
                <a:solidFill>
                  <a:srgbClr val="C20E86"/>
                </a:solidFill>
                <a:effectLst/>
              </a:rPr>
              <a:t>一</a:t>
            </a:r>
            <a:r>
              <a:rPr lang="en-US" altLang="zh-CN" sz="3200" smtClean="0">
                <a:solidFill>
                  <a:srgbClr val="C20E86"/>
                </a:solidFill>
                <a:effectLst/>
              </a:rPr>
              <a:t>)</a:t>
            </a:r>
            <a:r>
              <a:rPr lang="zh-CN" altLang="en-US" sz="3200" smtClean="0">
                <a:solidFill>
                  <a:srgbClr val="C20E86"/>
                </a:solidFill>
                <a:effectLst/>
              </a:rPr>
              <a:t>关于行政许可</a:t>
            </a:r>
          </a:p>
        </p:txBody>
      </p:sp>
      <p:sp>
        <p:nvSpPr>
          <p:cNvPr id="194562" name="Rectangle 3"/>
          <p:cNvSpPr>
            <a:spLocks noGrp="1"/>
          </p:cNvSpPr>
          <p:nvPr>
            <p:ph type="body" idx="4294967295"/>
          </p:nvPr>
        </p:nvSpPr>
        <p:spPr>
          <a:xfrm>
            <a:off x="468313" y="1125538"/>
            <a:ext cx="8280400" cy="5040312"/>
          </a:xfrm>
        </p:spPr>
        <p:txBody>
          <a:bodyPr/>
          <a:lstStyle/>
          <a:p>
            <a:pPr>
              <a:lnSpc>
                <a:spcPct val="80000"/>
              </a:lnSpc>
            </a:pPr>
            <a:r>
              <a:rPr lang="zh-CN" altLang="en-US" sz="1800" b="1" smtClean="0">
                <a:solidFill>
                  <a:srgbClr val="0000FF"/>
                </a:solidFill>
              </a:rPr>
              <a:t>中华人民共和国行政许可法</a:t>
            </a:r>
            <a:r>
              <a:rPr lang="zh-CN" altLang="en-US" sz="1800" smtClean="0">
                <a:solidFill>
                  <a:srgbClr val="0000FF"/>
                </a:solidFill>
              </a:rPr>
              <a:t/>
            </a:r>
            <a:br>
              <a:rPr lang="zh-CN" altLang="en-US" sz="1800" smtClean="0">
                <a:solidFill>
                  <a:srgbClr val="0000FF"/>
                </a:solidFill>
              </a:rPr>
            </a:br>
            <a:endParaRPr lang="zh-CN" altLang="en-US" sz="1800" smtClean="0">
              <a:solidFill>
                <a:srgbClr val="0000FF"/>
              </a:solidFill>
            </a:endParaRPr>
          </a:p>
          <a:p>
            <a:pPr>
              <a:lnSpc>
                <a:spcPct val="80000"/>
              </a:lnSpc>
            </a:pPr>
            <a:r>
              <a:rPr lang="zh-CN" altLang="en-US" sz="1800" smtClean="0">
                <a:solidFill>
                  <a:srgbClr val="C20E86"/>
                </a:solidFill>
              </a:rPr>
              <a:t>第二条</a:t>
            </a:r>
            <a:r>
              <a:rPr lang="zh-CN" altLang="en-US" sz="1800" smtClean="0">
                <a:solidFill>
                  <a:srgbClr val="0000FF"/>
                </a:solidFill>
              </a:rPr>
              <a:t> 本法所称行政许可，是指行政机关根据公民、法人或者其他组织的申请，经依法审查，准予其从事特定活动的行为。</a:t>
            </a:r>
          </a:p>
          <a:p>
            <a:pPr>
              <a:lnSpc>
                <a:spcPct val="80000"/>
              </a:lnSpc>
            </a:pPr>
            <a:r>
              <a:rPr lang="zh-CN" altLang="en-US" sz="1800" smtClean="0">
                <a:solidFill>
                  <a:srgbClr val="C20E86"/>
                </a:solidFill>
              </a:rPr>
              <a:t>第十四条</a:t>
            </a:r>
            <a:r>
              <a:rPr lang="zh-CN" altLang="en-US" sz="1800" smtClean="0">
                <a:solidFill>
                  <a:srgbClr val="0000FF"/>
                </a:solidFill>
              </a:rPr>
              <a:t> 本法第十二条所列事项，法律可以设定行政许可。尚未制定法律的，行政法规可以设定行政许可。</a:t>
            </a:r>
          </a:p>
          <a:p>
            <a:pPr>
              <a:lnSpc>
                <a:spcPct val="80000"/>
              </a:lnSpc>
              <a:buFont typeface="Wingdings 3" pitchFamily="18" charset="2"/>
              <a:buNone/>
            </a:pPr>
            <a:r>
              <a:rPr lang="zh-CN" altLang="en-US" sz="1800" smtClean="0">
                <a:solidFill>
                  <a:srgbClr val="0000FF"/>
                </a:solidFill>
              </a:rPr>
              <a:t>  　</a:t>
            </a:r>
            <a:r>
              <a:rPr lang="zh-CN" altLang="en-US" sz="1800" smtClean="0">
                <a:solidFill>
                  <a:srgbClr val="C20E86"/>
                </a:solidFill>
              </a:rPr>
              <a:t>第十五条</a:t>
            </a:r>
            <a:r>
              <a:rPr lang="zh-CN" altLang="en-US" sz="1800" smtClean="0">
                <a:solidFill>
                  <a:srgbClr val="0000FF"/>
                </a:solidFill>
              </a:rPr>
              <a:t> 本法第十二条所列事项，尚未制定法律、行政法规的，地方性法规可以设定行政许可；尚未制定法律、行政法规和地方性法规的，因行政管理的需要，确需立即实施行政许可的，省、自治区、直辖市人民政府规章可以设定临时性的行政许可。临时性的行政许可实施满一年需要继续实施的，应当提请本级人民代表大会及其常务委员会制定地方性法规。</a:t>
            </a:r>
          </a:p>
          <a:p>
            <a:pPr>
              <a:lnSpc>
                <a:spcPct val="80000"/>
              </a:lnSpc>
            </a:pPr>
            <a:r>
              <a:rPr lang="zh-CN" altLang="en-US" sz="1800" smtClean="0">
                <a:solidFill>
                  <a:srgbClr val="0000FF"/>
                </a:solidFill>
              </a:rPr>
              <a:t>　　地方性法规和省、自治区、直辖市人民政府规章，不得设定应当由国家统一确定的公民、法人或者其他组织的资格、资质的行政许可；不得设定企业或者其他组织的设立登记及其前置性行政许可。其设定的行政许可，不得限制其他地区的个人或者企业到本地区从事生产经营和提供服务，不得限制其他地区的商品进入本地区市场。</a:t>
            </a:r>
          </a:p>
          <a:p>
            <a:pPr>
              <a:lnSpc>
                <a:spcPct val="80000"/>
              </a:lnSpc>
              <a:buFont typeface="Wingdings 3" pitchFamily="18" charset="2"/>
              <a:buNone/>
            </a:pPr>
            <a:endParaRPr lang="zh-CN" altLang="en-US" sz="1800" smtClean="0">
              <a:solidFill>
                <a:srgbClr val="0000FF"/>
              </a:solidFill>
            </a:endParaRPr>
          </a:p>
          <a:p>
            <a:pPr>
              <a:lnSpc>
                <a:spcPct val="80000"/>
              </a:lnSpc>
            </a:pPr>
            <a:r>
              <a:rPr lang="zh-CN" altLang="en-US" sz="1800" smtClean="0">
                <a:solidFill>
                  <a:srgbClr val="C20E86"/>
                </a:solidFill>
              </a:rPr>
              <a:t>第十七条</a:t>
            </a:r>
            <a:r>
              <a:rPr lang="zh-CN" altLang="en-US" sz="1800" smtClean="0">
                <a:solidFill>
                  <a:srgbClr val="0000FF"/>
                </a:solidFill>
              </a:rPr>
              <a:t> 除本法第十四条、第十五条规定的外，其他规范性文件一律不得设定行政许可。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p:cNvSpPr>
          <p:nvPr>
            <p:ph type="title" idx="4294967295"/>
          </p:nvPr>
        </p:nvSpPr>
        <p:spPr bwMode="auto">
          <a:xfrm>
            <a:off x="457200" y="274638"/>
            <a:ext cx="8002588" cy="706437"/>
          </a:xfrm>
        </p:spPr>
        <p:txBody>
          <a:bodyPr wrap="square" lIns="91440" tIns="45720" rIns="91440" bIns="45720" numCol="1" anchorCtr="0" compatLnSpc="1">
            <a:prstTxWarp prst="textNoShape">
              <a:avLst/>
            </a:prstTxWarp>
          </a:bodyPr>
          <a:lstStyle/>
          <a:p>
            <a:pPr>
              <a:defRPr/>
            </a:pPr>
            <a:r>
              <a:rPr lang="zh-CN" altLang="en-US" sz="2800" smtClean="0">
                <a:solidFill>
                  <a:srgbClr val="C20E86"/>
                </a:solidFill>
                <a:effectLst/>
              </a:rPr>
              <a:t>关于行政许可设定的最新要求</a:t>
            </a:r>
          </a:p>
        </p:txBody>
      </p:sp>
      <p:sp>
        <p:nvSpPr>
          <p:cNvPr id="195586" name="Rectangle 3"/>
          <p:cNvSpPr>
            <a:spLocks noGrp="1"/>
          </p:cNvSpPr>
          <p:nvPr>
            <p:ph type="body" idx="4294967295"/>
          </p:nvPr>
        </p:nvSpPr>
        <p:spPr>
          <a:xfrm>
            <a:off x="468313" y="1268413"/>
            <a:ext cx="8218487" cy="4738687"/>
          </a:xfrm>
        </p:spPr>
        <p:txBody>
          <a:bodyPr/>
          <a:lstStyle/>
          <a:p>
            <a:pPr>
              <a:buFont typeface="Wingdings 3" pitchFamily="18" charset="2"/>
              <a:buNone/>
            </a:pPr>
            <a:r>
              <a:rPr lang="en-US" altLang="zh-CN" sz="2300" smtClean="0">
                <a:solidFill>
                  <a:srgbClr val="0000FF"/>
                </a:solidFill>
              </a:rPr>
              <a:t>1.《</a:t>
            </a:r>
            <a:r>
              <a:rPr lang="zh-CN" altLang="en-US" sz="2300" smtClean="0">
                <a:solidFill>
                  <a:srgbClr val="0000FF"/>
                </a:solidFill>
              </a:rPr>
              <a:t>国务院关于严格控制新设行政许可的通知</a:t>
            </a:r>
            <a:r>
              <a:rPr lang="en-US" altLang="zh-CN" sz="2300" smtClean="0">
                <a:solidFill>
                  <a:srgbClr val="0000FF"/>
                </a:solidFill>
              </a:rPr>
              <a:t>》</a:t>
            </a:r>
            <a:r>
              <a:rPr lang="zh-CN" altLang="en-US" sz="2300" smtClean="0">
                <a:solidFill>
                  <a:srgbClr val="0000FF"/>
                </a:solidFill>
              </a:rPr>
              <a:t>（国发</a:t>
            </a:r>
            <a:r>
              <a:rPr lang="en-US" altLang="zh-CN" sz="2300" smtClean="0">
                <a:solidFill>
                  <a:srgbClr val="0000FF"/>
                </a:solidFill>
              </a:rPr>
              <a:t>〔2013〕39</a:t>
            </a:r>
            <a:r>
              <a:rPr lang="zh-CN" altLang="en-US" sz="2300" smtClean="0">
                <a:solidFill>
                  <a:srgbClr val="0000FF"/>
                </a:solidFill>
              </a:rPr>
              <a:t>号）</a:t>
            </a:r>
          </a:p>
          <a:p>
            <a:pPr>
              <a:buFont typeface="Wingdings 3" pitchFamily="18" charset="2"/>
              <a:buNone/>
            </a:pPr>
            <a:r>
              <a:rPr lang="zh-CN" altLang="en-US" sz="2300" smtClean="0">
                <a:solidFill>
                  <a:srgbClr val="0000FF"/>
                </a:solidFill>
              </a:rPr>
              <a:t>      今后起草法律草案、行政法规草案一般不设行政许可，确需新设的，必须严格遵守行政法的规定，严格设定标准。</a:t>
            </a:r>
          </a:p>
          <a:p>
            <a:pPr>
              <a:buFont typeface="Wingdings 3" pitchFamily="18" charset="2"/>
              <a:buNone/>
            </a:pPr>
            <a:r>
              <a:rPr lang="en-US" altLang="zh-CN" sz="2300" smtClean="0">
                <a:solidFill>
                  <a:srgbClr val="0000FF"/>
                </a:solidFill>
              </a:rPr>
              <a:t>2.《</a:t>
            </a:r>
            <a:r>
              <a:rPr lang="zh-CN" altLang="en-US" sz="2300" smtClean="0">
                <a:solidFill>
                  <a:srgbClr val="0000FF"/>
                </a:solidFill>
              </a:rPr>
              <a:t>国务院关于取消非行政许可审批事项的决定</a:t>
            </a:r>
            <a:r>
              <a:rPr lang="en-US" altLang="zh-CN" sz="2300" smtClean="0">
                <a:solidFill>
                  <a:srgbClr val="0000FF"/>
                </a:solidFill>
              </a:rPr>
              <a:t>》</a:t>
            </a:r>
            <a:r>
              <a:rPr lang="zh-CN" altLang="en-US" sz="2300" smtClean="0">
                <a:solidFill>
                  <a:srgbClr val="0000FF"/>
                </a:solidFill>
              </a:rPr>
              <a:t>（ </a:t>
            </a:r>
            <a:r>
              <a:rPr lang="en-US" altLang="zh-CN" sz="2300" smtClean="0">
                <a:solidFill>
                  <a:srgbClr val="0000FF"/>
                </a:solidFill>
              </a:rPr>
              <a:t>2015</a:t>
            </a:r>
            <a:r>
              <a:rPr lang="zh-CN" altLang="en-US" sz="2300" smtClean="0">
                <a:solidFill>
                  <a:srgbClr val="0000FF"/>
                </a:solidFill>
              </a:rPr>
              <a:t>年</a:t>
            </a:r>
            <a:r>
              <a:rPr lang="en-US" altLang="zh-CN" sz="2300" smtClean="0">
                <a:solidFill>
                  <a:srgbClr val="0000FF"/>
                </a:solidFill>
              </a:rPr>
              <a:t>5</a:t>
            </a:r>
            <a:r>
              <a:rPr lang="zh-CN" altLang="en-US" sz="2300" smtClean="0">
                <a:solidFill>
                  <a:srgbClr val="0000FF"/>
                </a:solidFill>
              </a:rPr>
              <a:t>月</a:t>
            </a:r>
            <a:r>
              <a:rPr lang="en-US" altLang="zh-CN" sz="2300" smtClean="0">
                <a:solidFill>
                  <a:srgbClr val="0000FF"/>
                </a:solidFill>
              </a:rPr>
              <a:t>10</a:t>
            </a:r>
            <a:r>
              <a:rPr lang="zh-CN" altLang="en-US" sz="2300" smtClean="0">
                <a:solidFill>
                  <a:srgbClr val="0000FF"/>
                </a:solidFill>
              </a:rPr>
              <a:t>日，国发</a:t>
            </a:r>
            <a:r>
              <a:rPr lang="en-US" altLang="zh-CN" sz="2300" smtClean="0">
                <a:solidFill>
                  <a:srgbClr val="0000FF"/>
                </a:solidFill>
              </a:rPr>
              <a:t>〔2015〕27</a:t>
            </a:r>
            <a:r>
              <a:rPr lang="zh-CN" altLang="en-US" sz="2300" smtClean="0">
                <a:solidFill>
                  <a:srgbClr val="0000FF"/>
                </a:solidFill>
              </a:rPr>
              <a:t>号）</a:t>
            </a:r>
          </a:p>
          <a:p>
            <a:pPr>
              <a:buFont typeface="Wingdings 3" pitchFamily="18" charset="2"/>
              <a:buNone/>
            </a:pPr>
            <a:r>
              <a:rPr lang="zh-CN" altLang="en-US" sz="2300" smtClean="0">
                <a:solidFill>
                  <a:srgbClr val="0000FF"/>
                </a:solidFill>
              </a:rPr>
              <a:t>    不再保留“非行政许可审批”这一审批类别，并对保留事项调整为政府内部审批的事项，不再面向公民、法人和其他社会组织实施审批。</a:t>
            </a:r>
          </a:p>
          <a:p>
            <a:pPr>
              <a:buFont typeface="Wingdings 3" pitchFamily="18" charset="2"/>
              <a:buNone/>
            </a:pPr>
            <a:endParaRPr lang="zh-CN" altLang="en-US" sz="2300" smtClean="0">
              <a:solidFill>
                <a:srgbClr val="0000FF"/>
              </a:solidFill>
            </a:endParaRPr>
          </a:p>
          <a:p>
            <a:pPr>
              <a:buFont typeface="Wingdings 3" pitchFamily="18" charset="2"/>
              <a:buNone/>
            </a:pPr>
            <a:r>
              <a:rPr lang="zh-CN" altLang="en-US" sz="2300" smtClean="0">
                <a:solidFill>
                  <a:srgbClr val="0000FF"/>
                </a:solidFill>
              </a:rPr>
              <a:t>   </a:t>
            </a:r>
            <a:r>
              <a:rPr lang="zh-CN" altLang="en-US" sz="2300" smtClean="0">
                <a:solidFill>
                  <a:srgbClr val="C20E86"/>
                </a:solidFill>
              </a:rPr>
              <a:t>结论：在制定规范性文件时，必须按照职权法定的原则，不得变相设定行政许可。</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p:cNvSpPr>
          <p:nvPr>
            <p:ph type="title" idx="4294967295"/>
          </p:nvPr>
        </p:nvSpPr>
        <p:spPr bwMode="auto">
          <a:xfrm>
            <a:off x="539750" y="274638"/>
            <a:ext cx="8147050" cy="706437"/>
          </a:xfrm>
        </p:spPr>
        <p:txBody>
          <a:bodyPr wrap="square" lIns="91440" tIns="45720" rIns="91440" bIns="45720" numCol="1" anchorCtr="0" compatLnSpc="1">
            <a:prstTxWarp prst="textNoShape">
              <a:avLst/>
            </a:prstTxWarp>
          </a:bodyPr>
          <a:lstStyle/>
          <a:p>
            <a:pPr>
              <a:defRPr/>
            </a:pPr>
            <a:r>
              <a:rPr lang="zh-CN" altLang="en-US" sz="3200" smtClean="0">
                <a:solidFill>
                  <a:srgbClr val="C20E86"/>
                </a:solidFill>
                <a:effectLst/>
              </a:rPr>
              <a:t>（二）关于行政处罚</a:t>
            </a:r>
          </a:p>
        </p:txBody>
      </p:sp>
      <p:sp>
        <p:nvSpPr>
          <p:cNvPr id="196610" name="Rectangle 3"/>
          <p:cNvSpPr>
            <a:spLocks noGrp="1"/>
          </p:cNvSpPr>
          <p:nvPr>
            <p:ph type="body" idx="4294967295"/>
          </p:nvPr>
        </p:nvSpPr>
        <p:spPr>
          <a:xfrm>
            <a:off x="611188" y="1125538"/>
            <a:ext cx="8229600" cy="4525962"/>
          </a:xfrm>
        </p:spPr>
        <p:txBody>
          <a:bodyPr/>
          <a:lstStyle/>
          <a:p>
            <a:pPr>
              <a:lnSpc>
                <a:spcPct val="90000"/>
              </a:lnSpc>
            </a:pPr>
            <a:r>
              <a:rPr lang="zh-CN" altLang="en-US" sz="2000" smtClean="0">
                <a:solidFill>
                  <a:srgbClr val="0000FF"/>
                </a:solidFill>
              </a:rPr>
              <a:t>中华人民共和国行政处罚法</a:t>
            </a:r>
          </a:p>
          <a:p>
            <a:pPr>
              <a:lnSpc>
                <a:spcPct val="90000"/>
              </a:lnSpc>
              <a:buFont typeface="Wingdings 3" pitchFamily="18" charset="2"/>
              <a:buNone/>
            </a:pPr>
            <a:r>
              <a:rPr lang="zh-CN" altLang="en-US" sz="2000" smtClean="0">
                <a:solidFill>
                  <a:srgbClr val="0000FF"/>
                </a:solidFill>
              </a:rPr>
              <a:t>       国务院部、委规章可以在法律、行政法规规定的给予行政处罚的行为、种类和幅度范围内做出具体规定。</a:t>
            </a:r>
          </a:p>
          <a:p>
            <a:pPr>
              <a:lnSpc>
                <a:spcPct val="90000"/>
              </a:lnSpc>
              <a:buFont typeface="Wingdings 3" pitchFamily="18" charset="2"/>
              <a:buNone/>
            </a:pPr>
            <a:r>
              <a:rPr lang="zh-CN" altLang="en-US" sz="2000" smtClean="0">
                <a:solidFill>
                  <a:srgbClr val="0000FF"/>
                </a:solidFill>
              </a:rPr>
              <a:t>       尚未制定法律、行政法规的，国务院部、委规章对违反行政管理秩序的行为，可以设定警告或者一定数量罚款的行政处罚。</a:t>
            </a:r>
          </a:p>
          <a:p>
            <a:pPr>
              <a:lnSpc>
                <a:spcPct val="90000"/>
              </a:lnSpc>
              <a:buFont typeface="Wingdings 3" pitchFamily="18" charset="2"/>
              <a:buNone/>
            </a:pPr>
            <a:r>
              <a:rPr lang="zh-CN" altLang="en-US" sz="2000" smtClean="0">
                <a:solidFill>
                  <a:srgbClr val="0000FF"/>
                </a:solidFill>
              </a:rPr>
              <a:t>      省（区、市）人民政府和省会城市人民政府以及国务院批准的较大市人民政府、有部分立法权的设区市人民政府，可以在法律、行政法规规定的给予行政处罚的行为、种类和幅度内做出具体规定。</a:t>
            </a:r>
          </a:p>
          <a:p>
            <a:pPr>
              <a:lnSpc>
                <a:spcPct val="90000"/>
              </a:lnSpc>
              <a:buFont typeface="Wingdings 3" pitchFamily="18" charset="2"/>
              <a:buNone/>
            </a:pPr>
            <a:r>
              <a:rPr lang="zh-CN" altLang="en-US" sz="2000" smtClean="0">
                <a:solidFill>
                  <a:srgbClr val="0000FF"/>
                </a:solidFill>
              </a:rPr>
              <a:t>     尚未制定法律、法规的，有规章制定权的人民政府在规定中对违反行政管理秩序的行为可以设定警告或者一定数量的罚款的行政处罚。</a:t>
            </a:r>
          </a:p>
          <a:p>
            <a:pPr>
              <a:lnSpc>
                <a:spcPct val="90000"/>
              </a:lnSpc>
              <a:buFont typeface="Wingdings 3" pitchFamily="18" charset="2"/>
              <a:buNone/>
            </a:pPr>
            <a:r>
              <a:rPr lang="zh-CN" altLang="en-US" sz="2000" smtClean="0"/>
              <a:t> </a:t>
            </a:r>
          </a:p>
          <a:p>
            <a:pPr>
              <a:lnSpc>
                <a:spcPct val="90000"/>
              </a:lnSpc>
              <a:buFont typeface="Wingdings 3" pitchFamily="18" charset="2"/>
              <a:buNone/>
            </a:pPr>
            <a:r>
              <a:rPr lang="zh-CN" altLang="en-US" sz="2000" smtClean="0"/>
              <a:t>       </a:t>
            </a:r>
            <a:r>
              <a:rPr lang="zh-CN" altLang="en-US" sz="2400" smtClean="0">
                <a:solidFill>
                  <a:srgbClr val="C20E86"/>
                </a:solidFill>
              </a:rPr>
              <a:t>结论：行政规范性文件需要做出具体规定的，可以在规章规定的给予行政处罚的行为、种类和幅度的范围内予以细化规定，但不得设定行政处罚措施。</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p:cNvSpPr>
          <p:nvPr>
            <p:ph type="title" idx="4294967295"/>
          </p:nvPr>
        </p:nvSpPr>
        <p:spPr bwMode="auto">
          <a:xfrm>
            <a:off x="611188" y="274638"/>
            <a:ext cx="8075612" cy="922337"/>
          </a:xfrm>
        </p:spPr>
        <p:txBody>
          <a:bodyPr wrap="square" lIns="91440" tIns="45720" rIns="91440" bIns="45720" numCol="1" anchorCtr="0" compatLnSpc="1">
            <a:prstTxWarp prst="textNoShape">
              <a:avLst/>
            </a:prstTxWarp>
          </a:bodyPr>
          <a:lstStyle/>
          <a:p>
            <a:pPr>
              <a:defRPr/>
            </a:pPr>
            <a:r>
              <a:rPr lang="zh-CN" altLang="en-US" sz="2800" smtClean="0">
                <a:solidFill>
                  <a:srgbClr val="C20E86"/>
                </a:solidFill>
                <a:effectLst/>
              </a:rPr>
              <a:t>（三）关于行政强制</a:t>
            </a:r>
          </a:p>
        </p:txBody>
      </p:sp>
      <p:sp>
        <p:nvSpPr>
          <p:cNvPr id="197634" name="Rectangle 3"/>
          <p:cNvSpPr>
            <a:spLocks noGrp="1"/>
          </p:cNvSpPr>
          <p:nvPr>
            <p:ph type="body" idx="4294967295"/>
          </p:nvPr>
        </p:nvSpPr>
        <p:spPr/>
        <p:txBody>
          <a:bodyPr/>
          <a:lstStyle/>
          <a:p>
            <a:pPr>
              <a:lnSpc>
                <a:spcPct val="90000"/>
              </a:lnSpc>
            </a:pPr>
            <a:r>
              <a:rPr lang="zh-CN" altLang="en-US" sz="2300" smtClean="0">
                <a:solidFill>
                  <a:srgbClr val="0000FF"/>
                </a:solidFill>
              </a:rPr>
              <a:t>中华人民共和国行政强制法</a:t>
            </a:r>
          </a:p>
          <a:p>
            <a:pPr>
              <a:lnSpc>
                <a:spcPct val="90000"/>
              </a:lnSpc>
            </a:pPr>
            <a:r>
              <a:rPr lang="zh-CN" altLang="en-US" sz="2300" b="1" smtClean="0">
                <a:solidFill>
                  <a:srgbClr val="0000FF"/>
                </a:solidFill>
              </a:rPr>
              <a:t>第二条</a:t>
            </a:r>
            <a:r>
              <a:rPr lang="zh-CN" altLang="en-US" sz="2300" smtClean="0">
                <a:solidFill>
                  <a:srgbClr val="0000FF"/>
                </a:solidFill>
              </a:rPr>
              <a:t>　本法所称行政强制，包括行政强制措施和行政强制执行。</a:t>
            </a:r>
          </a:p>
          <a:p>
            <a:pPr>
              <a:lnSpc>
                <a:spcPct val="90000"/>
              </a:lnSpc>
            </a:pPr>
            <a:r>
              <a:rPr lang="zh-CN" altLang="en-US" sz="2300" b="1" smtClean="0">
                <a:solidFill>
                  <a:srgbClr val="0000FF"/>
                </a:solidFill>
              </a:rPr>
              <a:t>第九条</a:t>
            </a:r>
            <a:r>
              <a:rPr lang="zh-CN" altLang="en-US" sz="2300" smtClean="0">
                <a:solidFill>
                  <a:srgbClr val="0000FF"/>
                </a:solidFill>
              </a:rPr>
              <a:t>　行政强制措施的种类：</a:t>
            </a:r>
            <a:br>
              <a:rPr lang="zh-CN" altLang="en-US" sz="2300" smtClean="0">
                <a:solidFill>
                  <a:srgbClr val="0000FF"/>
                </a:solidFill>
              </a:rPr>
            </a:br>
            <a:r>
              <a:rPr lang="zh-CN" altLang="en-US" sz="2300" smtClean="0">
                <a:solidFill>
                  <a:srgbClr val="0000FF"/>
                </a:solidFill>
              </a:rPr>
              <a:t>    （一）限制公民人身自由；</a:t>
            </a:r>
            <a:br>
              <a:rPr lang="zh-CN" altLang="en-US" sz="2300" smtClean="0">
                <a:solidFill>
                  <a:srgbClr val="0000FF"/>
                </a:solidFill>
              </a:rPr>
            </a:br>
            <a:r>
              <a:rPr lang="zh-CN" altLang="en-US" sz="2300" smtClean="0">
                <a:solidFill>
                  <a:srgbClr val="0000FF"/>
                </a:solidFill>
              </a:rPr>
              <a:t>    （二）查封场所、设施或者财物；</a:t>
            </a:r>
            <a:br>
              <a:rPr lang="zh-CN" altLang="en-US" sz="2300" smtClean="0">
                <a:solidFill>
                  <a:srgbClr val="0000FF"/>
                </a:solidFill>
              </a:rPr>
            </a:br>
            <a:r>
              <a:rPr lang="zh-CN" altLang="en-US" sz="2300" smtClean="0">
                <a:solidFill>
                  <a:srgbClr val="0000FF"/>
                </a:solidFill>
              </a:rPr>
              <a:t>    （三）扣押财物；</a:t>
            </a:r>
            <a:br>
              <a:rPr lang="zh-CN" altLang="en-US" sz="2300" smtClean="0">
                <a:solidFill>
                  <a:srgbClr val="0000FF"/>
                </a:solidFill>
              </a:rPr>
            </a:br>
            <a:r>
              <a:rPr lang="zh-CN" altLang="en-US" sz="2300" smtClean="0">
                <a:solidFill>
                  <a:srgbClr val="0000FF"/>
                </a:solidFill>
              </a:rPr>
              <a:t>    （四）冻结存款、汇款；</a:t>
            </a:r>
            <a:br>
              <a:rPr lang="zh-CN" altLang="en-US" sz="2300" smtClean="0">
                <a:solidFill>
                  <a:srgbClr val="0000FF"/>
                </a:solidFill>
              </a:rPr>
            </a:br>
            <a:r>
              <a:rPr lang="zh-CN" altLang="en-US" sz="2300" smtClean="0">
                <a:solidFill>
                  <a:srgbClr val="0000FF"/>
                </a:solidFill>
              </a:rPr>
              <a:t>    （五）其他行政强制措施。</a:t>
            </a:r>
            <a:br>
              <a:rPr lang="zh-CN" altLang="en-US" sz="2300" smtClean="0">
                <a:solidFill>
                  <a:srgbClr val="0000FF"/>
                </a:solidFill>
              </a:rPr>
            </a:br>
            <a:endParaRPr lang="zh-CN" altLang="en-US" sz="2300" smtClean="0">
              <a:solidFill>
                <a:srgbClr val="0000FF"/>
              </a:solidFill>
            </a:endParaRPr>
          </a:p>
          <a:p>
            <a:pPr>
              <a:lnSpc>
                <a:spcPct val="90000"/>
              </a:lnSpc>
            </a:pPr>
            <a:r>
              <a:rPr lang="zh-CN" altLang="en-US" sz="2300" smtClean="0">
                <a:solidFill>
                  <a:srgbClr val="C20E86"/>
                </a:solidFill>
              </a:rPr>
              <a:t>第十条第三款  法律、法规以外的其他规范性文件不得设定行政强制措施。</a:t>
            </a:r>
            <a:r>
              <a:rPr lang="zh-CN" altLang="en-US" sz="2300" smtClean="0"/>
              <a:t/>
            </a:r>
            <a:br>
              <a:rPr lang="zh-CN" altLang="en-US" sz="2300" smtClean="0"/>
            </a:br>
            <a:endParaRPr lang="zh-CN" altLang="en-US" sz="23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3"/>
          <p:cNvSpPr>
            <a:spLocks noGrp="1"/>
          </p:cNvSpPr>
          <p:nvPr>
            <p:ph type="body" idx="4294967295"/>
          </p:nvPr>
        </p:nvSpPr>
        <p:spPr>
          <a:xfrm>
            <a:off x="457200" y="476250"/>
            <a:ext cx="8147050" cy="5530850"/>
          </a:xfrm>
        </p:spPr>
        <p:txBody>
          <a:bodyPr/>
          <a:lstStyle/>
          <a:p>
            <a:pPr>
              <a:lnSpc>
                <a:spcPct val="90000"/>
              </a:lnSpc>
            </a:pPr>
            <a:r>
              <a:rPr lang="zh-CN" altLang="en-US" sz="2000" b="1" smtClean="0">
                <a:solidFill>
                  <a:srgbClr val="0000FF"/>
                </a:solidFill>
              </a:rPr>
              <a:t>第十二条</a:t>
            </a:r>
            <a:r>
              <a:rPr lang="zh-CN" altLang="en-US" sz="2000" smtClean="0">
                <a:solidFill>
                  <a:srgbClr val="0000FF"/>
                </a:solidFill>
              </a:rPr>
              <a:t>　行政强制执行的方式：</a:t>
            </a:r>
            <a:br>
              <a:rPr lang="zh-CN" altLang="en-US" sz="2000" smtClean="0">
                <a:solidFill>
                  <a:srgbClr val="0000FF"/>
                </a:solidFill>
              </a:rPr>
            </a:br>
            <a:r>
              <a:rPr lang="zh-CN" altLang="en-US" sz="2000" smtClean="0">
                <a:solidFill>
                  <a:srgbClr val="0000FF"/>
                </a:solidFill>
              </a:rPr>
              <a:t>    （一）加处罚款或者滞纳金；</a:t>
            </a:r>
            <a:br>
              <a:rPr lang="zh-CN" altLang="en-US" sz="2000" smtClean="0">
                <a:solidFill>
                  <a:srgbClr val="0000FF"/>
                </a:solidFill>
              </a:rPr>
            </a:br>
            <a:r>
              <a:rPr lang="zh-CN" altLang="en-US" sz="2000" smtClean="0">
                <a:solidFill>
                  <a:srgbClr val="0000FF"/>
                </a:solidFill>
              </a:rPr>
              <a:t>    （二）划拨存款、汇款；</a:t>
            </a:r>
            <a:br>
              <a:rPr lang="zh-CN" altLang="en-US" sz="2000" smtClean="0">
                <a:solidFill>
                  <a:srgbClr val="0000FF"/>
                </a:solidFill>
              </a:rPr>
            </a:br>
            <a:r>
              <a:rPr lang="zh-CN" altLang="en-US" sz="2000" smtClean="0">
                <a:solidFill>
                  <a:srgbClr val="0000FF"/>
                </a:solidFill>
              </a:rPr>
              <a:t>    （三）拍卖或者依法处理查封、扣押的场所、设施或者财物；</a:t>
            </a:r>
            <a:br>
              <a:rPr lang="zh-CN" altLang="en-US" sz="2000" smtClean="0">
                <a:solidFill>
                  <a:srgbClr val="0000FF"/>
                </a:solidFill>
              </a:rPr>
            </a:br>
            <a:r>
              <a:rPr lang="zh-CN" altLang="en-US" sz="2000" smtClean="0">
                <a:solidFill>
                  <a:srgbClr val="0000FF"/>
                </a:solidFill>
              </a:rPr>
              <a:t>    （四）排除妨碍、恢复原状；</a:t>
            </a:r>
            <a:br>
              <a:rPr lang="zh-CN" altLang="en-US" sz="2000" smtClean="0">
                <a:solidFill>
                  <a:srgbClr val="0000FF"/>
                </a:solidFill>
              </a:rPr>
            </a:br>
            <a:r>
              <a:rPr lang="zh-CN" altLang="en-US" sz="2000" smtClean="0">
                <a:solidFill>
                  <a:srgbClr val="0000FF"/>
                </a:solidFill>
              </a:rPr>
              <a:t>    （五）代履行；</a:t>
            </a:r>
            <a:br>
              <a:rPr lang="zh-CN" altLang="en-US" sz="2000" smtClean="0">
                <a:solidFill>
                  <a:srgbClr val="0000FF"/>
                </a:solidFill>
              </a:rPr>
            </a:br>
            <a:r>
              <a:rPr lang="zh-CN" altLang="en-US" sz="2000" smtClean="0">
                <a:solidFill>
                  <a:srgbClr val="0000FF"/>
                </a:solidFill>
              </a:rPr>
              <a:t>    （六）其他强制执行方式。</a:t>
            </a:r>
            <a:br>
              <a:rPr lang="zh-CN" altLang="en-US" sz="2000" smtClean="0">
                <a:solidFill>
                  <a:srgbClr val="0000FF"/>
                </a:solidFill>
              </a:rPr>
            </a:br>
            <a:r>
              <a:rPr lang="zh-CN" altLang="en-US" sz="2000" smtClean="0">
                <a:solidFill>
                  <a:srgbClr val="0000FF"/>
                </a:solidFill>
              </a:rPr>
              <a:t>    </a:t>
            </a:r>
            <a:r>
              <a:rPr lang="zh-CN" altLang="en-US" sz="2000" b="1" smtClean="0">
                <a:solidFill>
                  <a:srgbClr val="0000FF"/>
                </a:solidFill>
              </a:rPr>
              <a:t>第十三条</a:t>
            </a:r>
            <a:r>
              <a:rPr lang="zh-CN" altLang="en-US" sz="2000" smtClean="0">
                <a:solidFill>
                  <a:srgbClr val="0000FF"/>
                </a:solidFill>
              </a:rPr>
              <a:t>　行政强制执行由法律设定。</a:t>
            </a:r>
            <a:br>
              <a:rPr lang="zh-CN" altLang="en-US" sz="2000" smtClean="0">
                <a:solidFill>
                  <a:srgbClr val="0000FF"/>
                </a:solidFill>
              </a:rPr>
            </a:br>
            <a:r>
              <a:rPr lang="zh-CN" altLang="en-US" sz="2000" smtClean="0">
                <a:solidFill>
                  <a:srgbClr val="0000FF"/>
                </a:solidFill>
              </a:rPr>
              <a:t>    法律没有规定行政机关强制执行的，作出行政决定的行政机关应当申请人民法院强制执行。</a:t>
            </a:r>
          </a:p>
          <a:p>
            <a:pPr>
              <a:lnSpc>
                <a:spcPct val="90000"/>
              </a:lnSpc>
            </a:pPr>
            <a:endParaRPr lang="zh-CN" altLang="en-US" sz="2000" smtClean="0">
              <a:solidFill>
                <a:srgbClr val="0000FF"/>
              </a:solidFill>
            </a:endParaRPr>
          </a:p>
          <a:p>
            <a:pPr>
              <a:lnSpc>
                <a:spcPct val="90000"/>
              </a:lnSpc>
            </a:pPr>
            <a:r>
              <a:rPr lang="zh-CN" altLang="en-US" sz="2000" smtClean="0">
                <a:solidFill>
                  <a:srgbClr val="C20E86"/>
                </a:solidFill>
              </a:rPr>
              <a:t>民政部门将不再拥有强制执行火化或平坟的权力。</a:t>
            </a:r>
          </a:p>
          <a:p>
            <a:pPr>
              <a:lnSpc>
                <a:spcPct val="90000"/>
              </a:lnSpc>
            </a:pPr>
            <a:r>
              <a:rPr lang="zh-CN" altLang="en-US" sz="2000" smtClean="0">
                <a:solidFill>
                  <a:srgbClr val="C20E86"/>
                </a:solidFill>
              </a:rPr>
              <a:t>　　</a:t>
            </a:r>
            <a:r>
              <a:rPr lang="en-US" altLang="zh-CN" sz="2000" smtClean="0">
                <a:solidFill>
                  <a:srgbClr val="C20E86"/>
                </a:solidFill>
              </a:rPr>
              <a:t>2012</a:t>
            </a:r>
            <a:r>
              <a:rPr lang="zh-CN" altLang="en-US" sz="2000" smtClean="0">
                <a:solidFill>
                  <a:srgbClr val="C20E86"/>
                </a:solidFill>
              </a:rPr>
              <a:t>年</a:t>
            </a:r>
            <a:r>
              <a:rPr lang="en-US" altLang="zh-CN" sz="2000" smtClean="0">
                <a:solidFill>
                  <a:srgbClr val="C20E86"/>
                </a:solidFill>
              </a:rPr>
              <a:t>11</a:t>
            </a:r>
            <a:r>
              <a:rPr lang="zh-CN" altLang="en-US" sz="2000" smtClean="0">
                <a:solidFill>
                  <a:srgbClr val="C20E86"/>
                </a:solidFill>
              </a:rPr>
              <a:t>月</a:t>
            </a:r>
            <a:r>
              <a:rPr lang="en-US" altLang="zh-CN" sz="2000" smtClean="0">
                <a:solidFill>
                  <a:srgbClr val="C20E86"/>
                </a:solidFill>
              </a:rPr>
              <a:t>16</a:t>
            </a:r>
            <a:r>
              <a:rPr lang="zh-CN" altLang="en-US" sz="2000" smtClean="0">
                <a:solidFill>
                  <a:srgbClr val="C20E86"/>
                </a:solidFill>
              </a:rPr>
              <a:t>日，国务院第</a:t>
            </a:r>
            <a:r>
              <a:rPr lang="en-US" altLang="zh-CN" sz="2000" smtClean="0">
                <a:solidFill>
                  <a:srgbClr val="C20E86"/>
                </a:solidFill>
              </a:rPr>
              <a:t>628</a:t>
            </a:r>
            <a:r>
              <a:rPr lang="zh-CN" altLang="en-US" sz="2000" smtClean="0">
                <a:solidFill>
                  <a:srgbClr val="C20E86"/>
                </a:solidFill>
              </a:rPr>
              <a:t>号国务院令公布</a:t>
            </a:r>
            <a:r>
              <a:rPr lang="en-US" altLang="zh-CN" sz="2000" smtClean="0">
                <a:solidFill>
                  <a:srgbClr val="C20E86"/>
                </a:solidFill>
              </a:rPr>
              <a:t>《</a:t>
            </a:r>
            <a:r>
              <a:rPr lang="zh-CN" altLang="en-US" sz="2000" smtClean="0">
                <a:solidFill>
                  <a:srgbClr val="C20E86"/>
                </a:solidFill>
              </a:rPr>
              <a:t>国务院关于修改和废止部分行政法规的决定</a:t>
            </a:r>
            <a:r>
              <a:rPr lang="en-US" altLang="zh-CN" sz="2000" smtClean="0">
                <a:solidFill>
                  <a:srgbClr val="C20E86"/>
                </a:solidFill>
              </a:rPr>
              <a:t>》</a:t>
            </a:r>
            <a:r>
              <a:rPr lang="zh-CN" altLang="en-US" sz="2000" smtClean="0">
                <a:solidFill>
                  <a:srgbClr val="C20E86"/>
                </a:solidFill>
              </a:rPr>
              <a:t>，自</a:t>
            </a:r>
            <a:r>
              <a:rPr lang="en-US" altLang="zh-CN" sz="2000" smtClean="0">
                <a:solidFill>
                  <a:srgbClr val="C20E86"/>
                </a:solidFill>
              </a:rPr>
              <a:t>2013</a:t>
            </a:r>
            <a:r>
              <a:rPr lang="zh-CN" altLang="en-US" sz="2000" smtClean="0">
                <a:solidFill>
                  <a:srgbClr val="C20E86"/>
                </a:solidFill>
              </a:rPr>
              <a:t>年</a:t>
            </a:r>
            <a:r>
              <a:rPr lang="en-US" altLang="zh-CN" sz="2000" smtClean="0">
                <a:solidFill>
                  <a:srgbClr val="C20E86"/>
                </a:solidFill>
              </a:rPr>
              <a:t>1</a:t>
            </a:r>
            <a:r>
              <a:rPr lang="zh-CN" altLang="en-US" sz="2000" smtClean="0">
                <a:solidFill>
                  <a:srgbClr val="C20E86"/>
                </a:solidFill>
              </a:rPr>
              <a:t>月</a:t>
            </a:r>
            <a:r>
              <a:rPr lang="en-US" altLang="zh-CN" sz="2000" smtClean="0">
                <a:solidFill>
                  <a:srgbClr val="C20E86"/>
                </a:solidFill>
              </a:rPr>
              <a:t>1</a:t>
            </a:r>
            <a:r>
              <a:rPr lang="zh-CN" altLang="en-US" sz="2000" smtClean="0">
                <a:solidFill>
                  <a:srgbClr val="C20E86"/>
                </a:solidFill>
              </a:rPr>
              <a:t>日起施行。该决定删除了</a:t>
            </a:r>
            <a:r>
              <a:rPr lang="en-US" altLang="zh-CN" sz="2000" smtClean="0">
                <a:solidFill>
                  <a:srgbClr val="C20E86"/>
                </a:solidFill>
              </a:rPr>
              <a:t>《</a:t>
            </a:r>
            <a:r>
              <a:rPr lang="zh-CN" altLang="en-US" sz="2000" smtClean="0">
                <a:solidFill>
                  <a:srgbClr val="C20E86"/>
                </a:solidFill>
              </a:rPr>
              <a:t>殡葬管理条例</a:t>
            </a:r>
            <a:r>
              <a:rPr lang="en-US" altLang="zh-CN" sz="2000" smtClean="0">
                <a:solidFill>
                  <a:srgbClr val="C20E86"/>
                </a:solidFill>
              </a:rPr>
              <a:t>》</a:t>
            </a:r>
            <a:r>
              <a:rPr lang="zh-CN" altLang="en-US" sz="2000" smtClean="0">
                <a:solidFill>
                  <a:srgbClr val="C20E86"/>
                </a:solidFill>
              </a:rPr>
              <a:t>（下称</a:t>
            </a:r>
            <a:r>
              <a:rPr lang="en-US" altLang="zh-CN" sz="2000" smtClean="0">
                <a:solidFill>
                  <a:srgbClr val="C20E86"/>
                </a:solidFill>
              </a:rPr>
              <a:t>《</a:t>
            </a:r>
            <a:r>
              <a:rPr lang="zh-CN" altLang="en-US" sz="2000" smtClean="0">
                <a:solidFill>
                  <a:srgbClr val="C20E86"/>
                </a:solidFill>
              </a:rPr>
              <a:t>条例</a:t>
            </a:r>
            <a:r>
              <a:rPr lang="en-US" altLang="zh-CN" sz="2000" smtClean="0">
                <a:solidFill>
                  <a:srgbClr val="C20E86"/>
                </a:solidFill>
              </a:rPr>
              <a:t>》</a:t>
            </a:r>
            <a:r>
              <a:rPr lang="zh-CN" altLang="en-US" sz="2000" smtClean="0">
                <a:solidFill>
                  <a:srgbClr val="C20E86"/>
                </a:solidFill>
              </a:rPr>
              <a:t>）中民政部门有权对拒不改正违法土葬、建造坟墓行为强制执行的条款。</a:t>
            </a:r>
          </a:p>
          <a:p>
            <a:pPr>
              <a:lnSpc>
                <a:spcPct val="90000"/>
              </a:lnSpc>
            </a:pPr>
            <a:r>
              <a:rPr lang="zh-CN" altLang="en-US" sz="2000" smtClean="0">
                <a:solidFill>
                  <a:srgbClr val="C20E86"/>
                </a:solidFill>
              </a:rPr>
              <a:t>　　修改后的</a:t>
            </a:r>
            <a:r>
              <a:rPr lang="en-US" altLang="zh-CN" sz="2000" smtClean="0">
                <a:solidFill>
                  <a:srgbClr val="C20E86"/>
                </a:solidFill>
              </a:rPr>
              <a:t>《</a:t>
            </a:r>
            <a:r>
              <a:rPr lang="zh-CN" altLang="en-US" sz="2000" smtClean="0">
                <a:solidFill>
                  <a:srgbClr val="C20E86"/>
                </a:solidFill>
              </a:rPr>
              <a:t>殡葬管理条例</a:t>
            </a:r>
            <a:r>
              <a:rPr lang="en-US" altLang="zh-CN" sz="2000" smtClean="0">
                <a:solidFill>
                  <a:srgbClr val="C20E86"/>
                </a:solidFill>
              </a:rPr>
              <a:t>》</a:t>
            </a:r>
            <a:r>
              <a:rPr lang="zh-CN" altLang="en-US" sz="2000" smtClean="0">
                <a:solidFill>
                  <a:srgbClr val="C20E86"/>
                </a:solidFill>
              </a:rPr>
              <a:t>第二十条中规定，“将应当火化的遗体土葬，或者在公墓和农村的公益性墓地以外的其他地方埋葬遗体、建造坟墓的，由民政部门责令限期改正”，删去了原来“拒不改正的，可以强制执行”的规定。</a:t>
            </a:r>
            <a:br>
              <a:rPr lang="zh-CN" altLang="en-US" sz="2000" smtClean="0">
                <a:solidFill>
                  <a:srgbClr val="C20E86"/>
                </a:solidFill>
              </a:rPr>
            </a:br>
            <a:endParaRPr lang="zh-CN" altLang="en-US" sz="2000" smtClean="0">
              <a:solidFill>
                <a:srgbClr val="C20E8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13" descr="so13"/>
          <p:cNvPicPr>
            <a:picLocks noChangeAspect="1" noChangeArrowheads="1"/>
          </p:cNvPicPr>
          <p:nvPr/>
        </p:nvPicPr>
        <p:blipFill>
          <a:blip r:embed="rId2"/>
          <a:srcRect/>
          <a:stretch>
            <a:fillRect/>
          </a:stretch>
        </p:blipFill>
        <p:spPr bwMode="auto">
          <a:xfrm>
            <a:off x="6084888" y="1196975"/>
            <a:ext cx="2663825" cy="5256213"/>
          </a:xfrm>
          <a:prstGeom prst="rect">
            <a:avLst/>
          </a:prstGeom>
          <a:noFill/>
          <a:ln w="9525">
            <a:noFill/>
            <a:miter lim="800000"/>
            <a:headEnd/>
            <a:tailEnd/>
          </a:ln>
        </p:spPr>
      </p:pic>
      <p:sp>
        <p:nvSpPr>
          <p:cNvPr id="199682" name="内容占位符 1"/>
          <p:cNvSpPr>
            <a:spLocks noGrp="1"/>
          </p:cNvSpPr>
          <p:nvPr>
            <p:ph idx="1"/>
          </p:nvPr>
        </p:nvSpPr>
        <p:spPr>
          <a:xfrm>
            <a:off x="611188" y="1341438"/>
            <a:ext cx="5256212" cy="4679950"/>
          </a:xfrm>
        </p:spPr>
        <p:txBody>
          <a:bodyPr/>
          <a:lstStyle/>
          <a:p>
            <a:pPr marL="285750" indent="-285750" algn="just" eaLnBrk="1" hangingPunct="1">
              <a:lnSpc>
                <a:spcPts val="2800"/>
              </a:lnSpc>
              <a:spcBef>
                <a:spcPct val="0"/>
              </a:spcBef>
              <a:buClr>
                <a:srgbClr val="98C723"/>
              </a:buClr>
              <a:buSzPct val="60000"/>
              <a:buFont typeface="Arial" charset="0"/>
              <a:buChar char="•"/>
            </a:pPr>
            <a:r>
              <a:rPr lang="zh-CN" altLang="en-US" sz="2000" b="1" smtClean="0">
                <a:solidFill>
                  <a:srgbClr val="0000CC"/>
                </a:solidFill>
              </a:rPr>
              <a:t>国家发展改革委、财政部印发的</a:t>
            </a:r>
            <a:r>
              <a:rPr lang="en-US" altLang="zh-CN" sz="2000" b="1" smtClean="0">
                <a:solidFill>
                  <a:srgbClr val="0000CC"/>
                </a:solidFill>
              </a:rPr>
              <a:t>《</a:t>
            </a:r>
            <a:r>
              <a:rPr lang="zh-CN" altLang="en-US" sz="2000" b="1" smtClean="0">
                <a:solidFill>
                  <a:srgbClr val="0000CC"/>
                </a:solidFill>
              </a:rPr>
              <a:t>行政事业性收费标准管理暂行办法</a:t>
            </a:r>
            <a:r>
              <a:rPr lang="en-US" altLang="zh-CN" sz="2000" b="1" smtClean="0">
                <a:solidFill>
                  <a:srgbClr val="0000CC"/>
                </a:solidFill>
              </a:rPr>
              <a:t>》</a:t>
            </a:r>
            <a:r>
              <a:rPr lang="zh-CN" altLang="en-US" sz="2000" b="1" smtClean="0">
                <a:solidFill>
                  <a:srgbClr val="0000CC"/>
                </a:solidFill>
              </a:rPr>
              <a:t>（发改价格</a:t>
            </a:r>
            <a:r>
              <a:rPr lang="en-US" altLang="zh-CN" sz="2000" b="1" smtClean="0">
                <a:solidFill>
                  <a:srgbClr val="0000CC"/>
                </a:solidFill>
              </a:rPr>
              <a:t>〔2006〕532</a:t>
            </a:r>
            <a:r>
              <a:rPr lang="zh-CN" altLang="en-US" sz="2000" b="1" smtClean="0">
                <a:solidFill>
                  <a:srgbClr val="0000CC"/>
                </a:solidFill>
              </a:rPr>
              <a:t>号）</a:t>
            </a:r>
          </a:p>
          <a:p>
            <a:pPr marL="285750" indent="-285750" algn="just" eaLnBrk="1" hangingPunct="1">
              <a:lnSpc>
                <a:spcPts val="2800"/>
              </a:lnSpc>
              <a:spcBef>
                <a:spcPct val="0"/>
              </a:spcBef>
              <a:buClr>
                <a:srgbClr val="98C723"/>
              </a:buClr>
              <a:buSzPct val="60000"/>
              <a:buFont typeface="Arial" charset="0"/>
              <a:buNone/>
            </a:pPr>
            <a:endParaRPr lang="zh-CN" altLang="en-US" sz="2000" b="1" smtClean="0">
              <a:solidFill>
                <a:srgbClr val="0000CC"/>
              </a:solidFill>
            </a:endParaRPr>
          </a:p>
          <a:p>
            <a:pPr marL="285750" indent="-285750" algn="just" eaLnBrk="1" hangingPunct="1">
              <a:lnSpc>
                <a:spcPts val="2800"/>
              </a:lnSpc>
              <a:spcBef>
                <a:spcPct val="0"/>
              </a:spcBef>
              <a:buClr>
                <a:srgbClr val="98C723"/>
              </a:buClr>
              <a:buSzPct val="60000"/>
              <a:buFont typeface="Arial" charset="0"/>
              <a:buNone/>
            </a:pPr>
            <a:r>
              <a:rPr lang="zh-CN" altLang="en-US" sz="2000" b="1" smtClean="0">
                <a:solidFill>
                  <a:srgbClr val="0000CC"/>
                </a:solidFill>
              </a:rPr>
              <a:t>        国务院价格、财政部门负责审批的收费标准，应统一归口由中央有关部门、省级政府或其价格、财政部门提出书面申请，并以公文形式报国务院价格、财政部门。省级政府价格、财政部门负责审批的收费标准，应由省级政府有关部门、地市级人民政府或其价格、财政部门向省级政府价格、财政部门提出书面申请。</a:t>
            </a:r>
            <a:r>
              <a:rPr lang="zh-CN" altLang="en-US" smtClean="0"/>
              <a:t> </a:t>
            </a:r>
          </a:p>
        </p:txBody>
      </p:sp>
      <p:sp>
        <p:nvSpPr>
          <p:cNvPr id="199683" name="Text Box 5"/>
          <p:cNvSpPr txBox="1">
            <a:spLocks noChangeArrowheads="1"/>
          </p:cNvSpPr>
          <p:nvPr/>
        </p:nvSpPr>
        <p:spPr bwMode="auto">
          <a:xfrm>
            <a:off x="1187450" y="404813"/>
            <a:ext cx="5472113" cy="701675"/>
          </a:xfrm>
          <a:prstGeom prst="rect">
            <a:avLst/>
          </a:prstGeom>
          <a:noFill/>
          <a:ln w="9525">
            <a:noFill/>
            <a:miter lim="800000"/>
            <a:headEnd/>
            <a:tailEnd/>
          </a:ln>
        </p:spPr>
        <p:txBody>
          <a:bodyPr>
            <a:spAutoFit/>
          </a:bodyPr>
          <a:lstStyle/>
          <a:p>
            <a:endParaRPr lang="zh-CN" altLang="en-US"/>
          </a:p>
        </p:txBody>
      </p:sp>
      <p:sp>
        <p:nvSpPr>
          <p:cNvPr id="199684" name="Text Box 6"/>
          <p:cNvSpPr txBox="1">
            <a:spLocks noChangeArrowheads="1"/>
          </p:cNvSpPr>
          <p:nvPr/>
        </p:nvSpPr>
        <p:spPr bwMode="auto">
          <a:xfrm>
            <a:off x="663575" y="411163"/>
            <a:ext cx="5708650" cy="579437"/>
          </a:xfrm>
          <a:prstGeom prst="rect">
            <a:avLst/>
          </a:prstGeom>
          <a:noFill/>
          <a:ln w="9525">
            <a:noFill/>
            <a:miter lim="800000"/>
            <a:headEnd/>
            <a:tailEnd/>
          </a:ln>
        </p:spPr>
        <p:txBody>
          <a:bodyPr>
            <a:spAutoFit/>
          </a:bodyPr>
          <a:lstStyle/>
          <a:p>
            <a:r>
              <a:rPr lang="zh-CN" altLang="en-US" sz="3200">
                <a:solidFill>
                  <a:srgbClr val="CF0F8F"/>
                </a:solidFill>
              </a:rPr>
              <a:t>（四）关于收费的权限</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内容占位符 1"/>
          <p:cNvSpPr>
            <a:spLocks noGrp="1"/>
          </p:cNvSpPr>
          <p:nvPr>
            <p:ph idx="1"/>
          </p:nvPr>
        </p:nvSpPr>
        <p:spPr>
          <a:xfrm>
            <a:off x="4356100" y="2060575"/>
            <a:ext cx="4464050" cy="4105275"/>
          </a:xfrm>
        </p:spPr>
        <p:txBody>
          <a:bodyPr/>
          <a:lstStyle/>
          <a:p>
            <a:pPr eaLnBrk="1" hangingPunct="1"/>
            <a:r>
              <a:rPr lang="zh-CN" altLang="en-US" sz="2400" b="1" smtClean="0">
                <a:solidFill>
                  <a:srgbClr val="0000CC"/>
                </a:solidFill>
                <a:latin typeface="仿宋_GB2312" pitchFamily="49" charset="-122"/>
                <a:ea typeface="仿宋_GB2312" pitchFamily="49" charset="-122"/>
              </a:rPr>
              <a:t>第二条  本办法所称行政规范性文件（以下简称规范性文件），是指行政机关和法律、法规授权的具有管理公共事务职能的组织（以下简称法律法规授权组织）制定并公布，涉及公民、法人和其他组织权利义务，具有普遍约束力，在一定期限内反复适用的文件，但规章除外。</a:t>
            </a:r>
          </a:p>
        </p:txBody>
      </p:sp>
      <p:pic>
        <p:nvPicPr>
          <p:cNvPr id="182274" name="Picture 2" descr="http://img1.cache.netease.com/catchpic/F/F0/F0F38EFAD0CD4AD21373D969486F81E4.jpg"/>
          <p:cNvPicPr>
            <a:picLocks noChangeAspect="1" noChangeArrowheads="1"/>
          </p:cNvPicPr>
          <p:nvPr/>
        </p:nvPicPr>
        <p:blipFill>
          <a:blip r:embed="rId2"/>
          <a:srcRect/>
          <a:stretch>
            <a:fillRect/>
          </a:stretch>
        </p:blipFill>
        <p:spPr bwMode="auto">
          <a:xfrm>
            <a:off x="323850" y="1412875"/>
            <a:ext cx="4319588" cy="3960813"/>
          </a:xfrm>
          <a:prstGeom prst="rect">
            <a:avLst/>
          </a:prstGeom>
          <a:noFill/>
          <a:ln w="9525">
            <a:noFill/>
            <a:miter lim="800000"/>
            <a:headEnd/>
            <a:tailEnd/>
          </a:ln>
        </p:spPr>
      </p:pic>
      <p:sp>
        <p:nvSpPr>
          <p:cNvPr id="182275" name="Text Box 6"/>
          <p:cNvSpPr txBox="1">
            <a:spLocks noChangeArrowheads="1"/>
          </p:cNvSpPr>
          <p:nvPr/>
        </p:nvSpPr>
        <p:spPr bwMode="auto">
          <a:xfrm>
            <a:off x="5580063" y="549275"/>
            <a:ext cx="793750" cy="515938"/>
          </a:xfrm>
          <a:prstGeom prst="rect">
            <a:avLst/>
          </a:prstGeom>
          <a:noFill/>
          <a:ln w="9525">
            <a:noFill/>
            <a:miter lim="800000"/>
            <a:headEnd/>
            <a:tailEnd/>
          </a:ln>
        </p:spPr>
        <p:txBody>
          <a:bodyPr vert="eaVert" wrap="none">
            <a:spAutoFit/>
          </a:bodyPr>
          <a:lstStyle/>
          <a:p>
            <a:r>
              <a:rPr lang="zh-CN" altLang="en-US"/>
              <a:t>   </a:t>
            </a:r>
          </a:p>
        </p:txBody>
      </p:sp>
      <p:sp>
        <p:nvSpPr>
          <p:cNvPr id="182276" name="Text Box 8"/>
          <p:cNvSpPr txBox="1">
            <a:spLocks noChangeArrowheads="1"/>
          </p:cNvSpPr>
          <p:nvPr/>
        </p:nvSpPr>
        <p:spPr bwMode="auto">
          <a:xfrm>
            <a:off x="539750" y="620713"/>
            <a:ext cx="7920038" cy="522287"/>
          </a:xfrm>
          <a:prstGeom prst="rect">
            <a:avLst/>
          </a:prstGeom>
          <a:noFill/>
          <a:ln w="9525">
            <a:noFill/>
            <a:miter lim="800000"/>
            <a:headEnd/>
            <a:tailEnd/>
          </a:ln>
        </p:spPr>
        <p:txBody>
          <a:bodyPr>
            <a:spAutoFit/>
          </a:bodyPr>
          <a:lstStyle/>
          <a:p>
            <a:pPr>
              <a:spcBef>
                <a:spcPct val="50000"/>
              </a:spcBef>
            </a:pPr>
            <a:r>
              <a:rPr lang="zh-CN" altLang="en-US" sz="2800" b="1">
                <a:solidFill>
                  <a:srgbClr val="CF0F8F"/>
                </a:solidFill>
              </a:rPr>
              <a:t>一、从行政机关规范性文件到行政规范性的调整</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5" name="Picture 13" descr="so13"/>
          <p:cNvPicPr>
            <a:picLocks noChangeAspect="1" noChangeArrowheads="1"/>
          </p:cNvPicPr>
          <p:nvPr/>
        </p:nvPicPr>
        <p:blipFill>
          <a:blip r:embed="rId2"/>
          <a:srcRect/>
          <a:stretch>
            <a:fillRect/>
          </a:stretch>
        </p:blipFill>
        <p:spPr bwMode="auto">
          <a:xfrm>
            <a:off x="6084888" y="1196975"/>
            <a:ext cx="2663825" cy="5256213"/>
          </a:xfrm>
          <a:prstGeom prst="rect">
            <a:avLst/>
          </a:prstGeom>
          <a:noFill/>
          <a:ln w="9525">
            <a:noFill/>
            <a:miter lim="800000"/>
            <a:headEnd/>
            <a:tailEnd/>
          </a:ln>
        </p:spPr>
      </p:pic>
      <p:sp>
        <p:nvSpPr>
          <p:cNvPr id="200706" name="Text Box 77"/>
          <p:cNvSpPr txBox="1">
            <a:spLocks noChangeArrowheads="1"/>
          </p:cNvSpPr>
          <p:nvPr/>
        </p:nvSpPr>
        <p:spPr bwMode="auto">
          <a:xfrm>
            <a:off x="611188" y="333375"/>
            <a:ext cx="6769100" cy="701675"/>
          </a:xfrm>
          <a:prstGeom prst="rect">
            <a:avLst/>
          </a:prstGeom>
          <a:noFill/>
          <a:ln w="9525">
            <a:noFill/>
            <a:miter lim="800000"/>
            <a:headEnd/>
            <a:tailEnd/>
          </a:ln>
        </p:spPr>
        <p:txBody>
          <a:bodyPr>
            <a:spAutoFit/>
          </a:bodyPr>
          <a:lstStyle/>
          <a:p>
            <a:endParaRPr lang="zh-CN" altLang="en-US"/>
          </a:p>
        </p:txBody>
      </p:sp>
      <p:sp>
        <p:nvSpPr>
          <p:cNvPr id="200707" name="Text Box 78"/>
          <p:cNvSpPr txBox="1">
            <a:spLocks noChangeArrowheads="1"/>
          </p:cNvSpPr>
          <p:nvPr/>
        </p:nvSpPr>
        <p:spPr bwMode="auto">
          <a:xfrm>
            <a:off x="827088" y="188913"/>
            <a:ext cx="7058025" cy="579437"/>
          </a:xfrm>
          <a:prstGeom prst="rect">
            <a:avLst/>
          </a:prstGeom>
          <a:noFill/>
          <a:ln w="9525">
            <a:noFill/>
            <a:miter lim="800000"/>
            <a:headEnd/>
            <a:tailEnd/>
          </a:ln>
        </p:spPr>
        <p:txBody>
          <a:bodyPr>
            <a:spAutoFit/>
          </a:bodyPr>
          <a:lstStyle/>
          <a:p>
            <a:r>
              <a:rPr lang="zh-CN" altLang="en-US" sz="3200">
                <a:solidFill>
                  <a:srgbClr val="CF0F8F"/>
                </a:solidFill>
              </a:rPr>
              <a:t>（五）关于排除或者限制竞争</a:t>
            </a:r>
          </a:p>
        </p:txBody>
      </p:sp>
      <p:sp>
        <p:nvSpPr>
          <p:cNvPr id="200708" name="Text Box 80"/>
          <p:cNvSpPr txBox="1">
            <a:spLocks noChangeArrowheads="1"/>
          </p:cNvSpPr>
          <p:nvPr/>
        </p:nvSpPr>
        <p:spPr bwMode="auto">
          <a:xfrm>
            <a:off x="755650" y="1268413"/>
            <a:ext cx="7416800" cy="701675"/>
          </a:xfrm>
          <a:prstGeom prst="rect">
            <a:avLst/>
          </a:prstGeom>
          <a:noFill/>
          <a:ln w="9525">
            <a:noFill/>
            <a:miter lim="800000"/>
            <a:headEnd/>
            <a:tailEnd/>
          </a:ln>
        </p:spPr>
        <p:txBody>
          <a:bodyPr>
            <a:spAutoFit/>
          </a:bodyPr>
          <a:lstStyle/>
          <a:p>
            <a:pPr>
              <a:spcBef>
                <a:spcPct val="50000"/>
              </a:spcBef>
            </a:pPr>
            <a:endParaRPr lang="zh-CN" altLang="en-US"/>
          </a:p>
        </p:txBody>
      </p:sp>
      <p:sp>
        <p:nvSpPr>
          <p:cNvPr id="200709" name="Text Box 81"/>
          <p:cNvSpPr txBox="1">
            <a:spLocks noChangeArrowheads="1"/>
          </p:cNvSpPr>
          <p:nvPr/>
        </p:nvSpPr>
        <p:spPr bwMode="auto">
          <a:xfrm>
            <a:off x="1116013" y="2708275"/>
            <a:ext cx="6985000" cy="701675"/>
          </a:xfrm>
          <a:prstGeom prst="rect">
            <a:avLst/>
          </a:prstGeom>
          <a:noFill/>
          <a:ln w="9525">
            <a:noFill/>
            <a:miter lim="800000"/>
            <a:headEnd/>
            <a:tailEnd/>
          </a:ln>
        </p:spPr>
        <p:txBody>
          <a:bodyPr>
            <a:spAutoFit/>
          </a:bodyPr>
          <a:lstStyle/>
          <a:p>
            <a:pPr>
              <a:spcBef>
                <a:spcPct val="50000"/>
              </a:spcBef>
            </a:pPr>
            <a:endParaRPr lang="zh-CN" altLang="en-US"/>
          </a:p>
        </p:txBody>
      </p:sp>
      <p:sp>
        <p:nvSpPr>
          <p:cNvPr id="200710" name="Text Box 82"/>
          <p:cNvSpPr txBox="1">
            <a:spLocks noChangeArrowheads="1"/>
          </p:cNvSpPr>
          <p:nvPr/>
        </p:nvSpPr>
        <p:spPr bwMode="auto">
          <a:xfrm>
            <a:off x="1403350" y="1773238"/>
            <a:ext cx="6192838" cy="3195637"/>
          </a:xfrm>
          <a:prstGeom prst="rect">
            <a:avLst/>
          </a:prstGeom>
          <a:noFill/>
          <a:ln w="9525">
            <a:noFill/>
            <a:miter lim="800000"/>
            <a:headEnd/>
            <a:tailEnd/>
          </a:ln>
        </p:spPr>
        <p:txBody>
          <a:bodyPr>
            <a:spAutoFit/>
          </a:bodyPr>
          <a:lstStyle/>
          <a:p>
            <a:pPr>
              <a:spcBef>
                <a:spcPct val="50000"/>
              </a:spcBef>
            </a:pPr>
            <a:r>
              <a:rPr lang="en-US" altLang="zh-CN" sz="2400">
                <a:solidFill>
                  <a:srgbClr val="0000CC"/>
                </a:solidFill>
              </a:rPr>
              <a:t>《</a:t>
            </a:r>
            <a:r>
              <a:rPr lang="zh-CN" altLang="en-US" sz="2400">
                <a:solidFill>
                  <a:srgbClr val="0000CC"/>
                </a:solidFill>
              </a:rPr>
              <a:t>国务院关于在市场体系建设中建立公平竞争审查制度的意见</a:t>
            </a:r>
            <a:r>
              <a:rPr lang="en-US" altLang="zh-CN" sz="2400">
                <a:solidFill>
                  <a:srgbClr val="0000CC"/>
                </a:solidFill>
              </a:rPr>
              <a:t>》</a:t>
            </a:r>
            <a:r>
              <a:rPr lang="zh-CN" altLang="en-US" sz="2400">
                <a:solidFill>
                  <a:srgbClr val="0000CC"/>
                </a:solidFill>
              </a:rPr>
              <a:t>（国发</a:t>
            </a:r>
            <a:r>
              <a:rPr lang="en-US" altLang="zh-CN" sz="2400">
                <a:solidFill>
                  <a:srgbClr val="0000CC"/>
                </a:solidFill>
              </a:rPr>
              <a:t>〔2016〕34</a:t>
            </a:r>
            <a:r>
              <a:rPr lang="zh-CN" altLang="en-US" sz="2400">
                <a:solidFill>
                  <a:srgbClr val="0000CC"/>
                </a:solidFill>
              </a:rPr>
              <a:t>号）        </a:t>
            </a:r>
          </a:p>
          <a:p>
            <a:pPr>
              <a:spcBef>
                <a:spcPct val="50000"/>
              </a:spcBef>
            </a:pPr>
            <a:r>
              <a:rPr lang="zh-CN" altLang="en-US" sz="2400">
                <a:solidFill>
                  <a:srgbClr val="0000CC"/>
                </a:solidFill>
              </a:rPr>
              <a:t>   行政机关及法律法规授权的具有管理公共事务职能的组织，在制定市场准入、产业发展、招商引资、招标投标、政府采购、经营行为规范、资质标准等涉及市场主体经济活动的规章、规范性文件和其他政策措施时，应当进行公平竞争审查。”</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4" descr="mmexport1369786647016"/>
          <p:cNvPicPr>
            <a:picLocks noChangeAspect="1" noChangeArrowheads="1"/>
          </p:cNvPicPr>
          <p:nvPr/>
        </p:nvPicPr>
        <p:blipFill>
          <a:blip r:embed="rId2"/>
          <a:srcRect/>
          <a:stretch>
            <a:fillRect/>
          </a:stretch>
        </p:blipFill>
        <p:spPr bwMode="auto">
          <a:xfrm>
            <a:off x="5283200" y="3933825"/>
            <a:ext cx="3249613" cy="2519363"/>
          </a:xfrm>
          <a:prstGeom prst="rect">
            <a:avLst/>
          </a:prstGeom>
          <a:noFill/>
          <a:ln w="9525">
            <a:noFill/>
            <a:miter lim="800000"/>
            <a:headEnd/>
            <a:tailEnd/>
          </a:ln>
        </p:spPr>
      </p:pic>
      <p:pic>
        <p:nvPicPr>
          <p:cNvPr id="201730" name="Picture 4" descr="mmexport1369786647016"/>
          <p:cNvPicPr>
            <a:picLocks noChangeAspect="1" noChangeArrowheads="1"/>
          </p:cNvPicPr>
          <p:nvPr>
            <p:ph idx="4294967295"/>
          </p:nvPr>
        </p:nvPicPr>
        <p:blipFill>
          <a:blip r:embed="rId2"/>
          <a:srcRect/>
          <a:stretch>
            <a:fillRect/>
          </a:stretch>
        </p:blipFill>
        <p:spPr>
          <a:xfrm>
            <a:off x="5364163" y="3716338"/>
            <a:ext cx="3549650" cy="2692400"/>
          </a:xfrm>
        </p:spPr>
      </p:pic>
      <p:sp>
        <p:nvSpPr>
          <p:cNvPr id="201731" name="TextBox 5"/>
          <p:cNvSpPr txBox="1">
            <a:spLocks noChangeArrowheads="1"/>
          </p:cNvSpPr>
          <p:nvPr/>
        </p:nvSpPr>
        <p:spPr bwMode="auto">
          <a:xfrm>
            <a:off x="1403350" y="5084763"/>
            <a:ext cx="2952750" cy="366712"/>
          </a:xfrm>
          <a:prstGeom prst="rect">
            <a:avLst/>
          </a:prstGeom>
          <a:noFill/>
          <a:ln w="9525">
            <a:noFill/>
            <a:miter lim="800000"/>
            <a:headEnd/>
            <a:tailEnd/>
          </a:ln>
        </p:spPr>
        <p:txBody>
          <a:bodyPr>
            <a:spAutoFit/>
          </a:bodyPr>
          <a:lstStyle/>
          <a:p>
            <a:endParaRPr lang="zh-CN" altLang="en-US" sz="1800">
              <a:latin typeface="Lucida Sans Unicode" pitchFamily="34" charset="0"/>
              <a:ea typeface="黑体" pitchFamily="49" charset="-122"/>
            </a:endParaRPr>
          </a:p>
        </p:txBody>
      </p:sp>
      <p:sp>
        <p:nvSpPr>
          <p:cNvPr id="201732" name="Text Box 8"/>
          <p:cNvSpPr txBox="1">
            <a:spLocks noChangeArrowheads="1"/>
          </p:cNvSpPr>
          <p:nvPr/>
        </p:nvSpPr>
        <p:spPr bwMode="auto">
          <a:xfrm>
            <a:off x="1042988" y="333375"/>
            <a:ext cx="7056437" cy="579438"/>
          </a:xfrm>
          <a:prstGeom prst="rect">
            <a:avLst/>
          </a:prstGeom>
          <a:noFill/>
          <a:ln w="9525">
            <a:noFill/>
            <a:miter lim="800000"/>
            <a:headEnd/>
            <a:tailEnd/>
          </a:ln>
        </p:spPr>
        <p:txBody>
          <a:bodyPr>
            <a:spAutoFit/>
          </a:bodyPr>
          <a:lstStyle/>
          <a:p>
            <a:pPr>
              <a:spcBef>
                <a:spcPct val="50000"/>
              </a:spcBef>
            </a:pPr>
            <a:r>
              <a:rPr lang="zh-CN" altLang="en-US" sz="3200">
                <a:solidFill>
                  <a:srgbClr val="CF0F8F"/>
                </a:solidFill>
              </a:rPr>
              <a:t>四、合法性审查制度</a:t>
            </a:r>
          </a:p>
        </p:txBody>
      </p:sp>
      <p:sp>
        <p:nvSpPr>
          <p:cNvPr id="201733" name="Text Box 9"/>
          <p:cNvSpPr txBox="1">
            <a:spLocks noChangeArrowheads="1"/>
          </p:cNvSpPr>
          <p:nvPr/>
        </p:nvSpPr>
        <p:spPr bwMode="auto">
          <a:xfrm>
            <a:off x="1187450" y="1125538"/>
            <a:ext cx="7129463" cy="4664075"/>
          </a:xfrm>
          <a:prstGeom prst="rect">
            <a:avLst/>
          </a:prstGeom>
          <a:noFill/>
          <a:ln w="9525">
            <a:noFill/>
            <a:miter lim="800000"/>
            <a:headEnd/>
            <a:tailEnd/>
          </a:ln>
        </p:spPr>
        <p:txBody>
          <a:bodyPr>
            <a:spAutoFit/>
          </a:bodyPr>
          <a:lstStyle/>
          <a:p>
            <a:r>
              <a:rPr lang="zh-CN" altLang="en-US" sz="2000">
                <a:solidFill>
                  <a:srgbClr val="0000CC"/>
                </a:solidFill>
              </a:rPr>
              <a:t>  第十七条  规范性文件送审稿在提交会议决定前，应当经制定机关法制机构或者负责法制工作的机构进行合法性审查。</a:t>
            </a:r>
          </a:p>
          <a:p>
            <a:r>
              <a:rPr lang="zh-CN" altLang="en-US" sz="2000">
                <a:solidFill>
                  <a:srgbClr val="0000CC"/>
                </a:solidFill>
              </a:rPr>
              <a:t>  第十八条  法制机构对规范性文件送审稿进行合法性审查主要包括下列内容：</a:t>
            </a:r>
          </a:p>
          <a:p>
            <a:r>
              <a:rPr lang="zh-CN" altLang="en-US" sz="2000">
                <a:solidFill>
                  <a:srgbClr val="0000CC"/>
                </a:solidFill>
              </a:rPr>
              <a:t>（一）制定主体的合法性；</a:t>
            </a:r>
          </a:p>
          <a:p>
            <a:r>
              <a:rPr lang="zh-CN" altLang="en-US" sz="2000">
                <a:solidFill>
                  <a:srgbClr val="0000CC"/>
                </a:solidFill>
              </a:rPr>
              <a:t>（二）制定依据的合法性；</a:t>
            </a:r>
          </a:p>
          <a:p>
            <a:r>
              <a:rPr lang="zh-CN" altLang="en-US" sz="2000">
                <a:solidFill>
                  <a:srgbClr val="0000CC"/>
                </a:solidFill>
              </a:rPr>
              <a:t>（三）制定内容的合法性；</a:t>
            </a:r>
          </a:p>
          <a:p>
            <a:r>
              <a:rPr lang="zh-CN" altLang="en-US" sz="2000">
                <a:solidFill>
                  <a:srgbClr val="0000CC"/>
                </a:solidFill>
              </a:rPr>
              <a:t>（四）制定权限的合法性；</a:t>
            </a:r>
          </a:p>
          <a:p>
            <a:r>
              <a:rPr lang="zh-CN" altLang="en-US" sz="2000">
                <a:solidFill>
                  <a:srgbClr val="0000CC"/>
                </a:solidFill>
              </a:rPr>
              <a:t>（五）制定程序的合法性；</a:t>
            </a:r>
          </a:p>
          <a:p>
            <a:r>
              <a:rPr lang="zh-CN" altLang="en-US" sz="2000">
                <a:solidFill>
                  <a:srgbClr val="0000CC"/>
                </a:solidFill>
              </a:rPr>
              <a:t>（六）其他需要审查的内容。</a:t>
            </a:r>
          </a:p>
          <a:p>
            <a:endParaRPr lang="zh-CN" altLang="en-US" sz="2000">
              <a:solidFill>
                <a:srgbClr val="0000CC"/>
              </a:solidFill>
            </a:endParaRPr>
          </a:p>
          <a:p>
            <a:r>
              <a:rPr lang="zh-CN" altLang="en-US" sz="2000">
                <a:solidFill>
                  <a:srgbClr val="0000CC"/>
                </a:solidFill>
              </a:rPr>
              <a:t>   第二十一条  法制机构对规范性文件送审稿审查结束后，应当出具合法性审查意见书。</a:t>
            </a:r>
          </a:p>
          <a:p>
            <a:r>
              <a:rPr lang="zh-CN" altLang="en-US" sz="2000">
                <a:solidFill>
                  <a:srgbClr val="0000CC"/>
                </a:solidFill>
              </a:rPr>
              <a:t>   未经法制机构进行合法性审查或者经审查认定存在不合法的规范性文件送审稿，在作出必要的修改前，不得提交会议讨论。</a:t>
            </a:r>
          </a:p>
        </p:txBody>
      </p:sp>
      <p:sp>
        <p:nvSpPr>
          <p:cNvPr id="201734" name="Text Box 10"/>
          <p:cNvSpPr txBox="1">
            <a:spLocks noChangeArrowheads="1"/>
          </p:cNvSpPr>
          <p:nvPr/>
        </p:nvSpPr>
        <p:spPr bwMode="auto">
          <a:xfrm>
            <a:off x="1042988" y="2133600"/>
            <a:ext cx="184150" cy="701675"/>
          </a:xfrm>
          <a:prstGeom prst="rect">
            <a:avLst/>
          </a:prstGeom>
          <a:noFill/>
          <a:ln w="9525">
            <a:noFill/>
            <a:miter lim="800000"/>
            <a:headEnd/>
            <a:tailEnd/>
          </a:ln>
        </p:spPr>
        <p:txBody>
          <a:bodyPr wrap="none">
            <a:spAutoFit/>
          </a:bodyPr>
          <a:lstStyle/>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图片 1"/>
          <p:cNvPicPr>
            <a:picLocks noChangeAspect="1" noChangeArrowheads="1"/>
          </p:cNvPicPr>
          <p:nvPr/>
        </p:nvPicPr>
        <p:blipFill>
          <a:blip r:embed="rId2"/>
          <a:srcRect/>
          <a:stretch>
            <a:fillRect/>
          </a:stretch>
        </p:blipFill>
        <p:spPr bwMode="auto">
          <a:xfrm>
            <a:off x="5508625" y="4076700"/>
            <a:ext cx="3054350" cy="2305050"/>
          </a:xfrm>
          <a:prstGeom prst="rect">
            <a:avLst/>
          </a:prstGeom>
          <a:noFill/>
          <a:ln w="9525">
            <a:noFill/>
            <a:miter lim="800000"/>
            <a:headEnd/>
            <a:tailEnd/>
          </a:ln>
        </p:spPr>
      </p:pic>
      <p:sp>
        <p:nvSpPr>
          <p:cNvPr id="202754" name="内容占位符 1"/>
          <p:cNvSpPr>
            <a:spLocks noGrp="1"/>
          </p:cNvSpPr>
          <p:nvPr>
            <p:ph idx="1"/>
          </p:nvPr>
        </p:nvSpPr>
        <p:spPr>
          <a:xfrm>
            <a:off x="468313" y="1412875"/>
            <a:ext cx="8229600" cy="4525963"/>
          </a:xfrm>
        </p:spPr>
        <p:txBody>
          <a:bodyPr/>
          <a:lstStyle/>
          <a:p>
            <a:pPr eaLnBrk="1" hangingPunct="1">
              <a:spcBef>
                <a:spcPct val="0"/>
              </a:spcBef>
              <a:buClrTx/>
              <a:buSzTx/>
              <a:buFontTx/>
              <a:buNone/>
            </a:pPr>
            <a:r>
              <a:rPr lang="zh-CN" altLang="en-US" smtClean="0"/>
              <a:t> </a:t>
            </a:r>
            <a:r>
              <a:rPr lang="en-US" altLang="zh-CN" smtClean="0">
                <a:solidFill>
                  <a:srgbClr val="0000CC"/>
                </a:solidFill>
              </a:rPr>
              <a:t>1</a:t>
            </a:r>
            <a:r>
              <a:rPr lang="zh-CN" altLang="en-US" smtClean="0">
                <a:solidFill>
                  <a:srgbClr val="0000CC"/>
                </a:solidFill>
              </a:rPr>
              <a:t>、权威性。一般是法律、法规、规章及上级机关规范性文件；</a:t>
            </a:r>
          </a:p>
          <a:p>
            <a:pPr eaLnBrk="1" hangingPunct="1">
              <a:spcBef>
                <a:spcPct val="0"/>
              </a:spcBef>
              <a:buClrTx/>
              <a:buSzTx/>
              <a:buFontTx/>
              <a:buNone/>
            </a:pPr>
            <a:r>
              <a:rPr lang="en-US" altLang="zh-CN" smtClean="0">
                <a:solidFill>
                  <a:srgbClr val="0000CC"/>
                </a:solidFill>
              </a:rPr>
              <a:t> 2</a:t>
            </a:r>
            <a:r>
              <a:rPr lang="zh-CN" altLang="en-US" smtClean="0">
                <a:solidFill>
                  <a:srgbClr val="0000CC"/>
                </a:solidFill>
              </a:rPr>
              <a:t>、外部性。制定依据涉及公民、法人和其他组织的权利义务，是行为规范。领导讲话和批示、会议纪要、规划和计划、保密文件等，不能作为制定依据；</a:t>
            </a:r>
          </a:p>
          <a:p>
            <a:pPr eaLnBrk="1" hangingPunct="1">
              <a:spcBef>
                <a:spcPct val="0"/>
              </a:spcBef>
              <a:buClrTx/>
              <a:buSzTx/>
              <a:buFontTx/>
              <a:buNone/>
            </a:pPr>
            <a:r>
              <a:rPr lang="en-US" altLang="zh-CN" smtClean="0">
                <a:solidFill>
                  <a:srgbClr val="0000CC"/>
                </a:solidFill>
              </a:rPr>
              <a:t> 3</a:t>
            </a:r>
            <a:r>
              <a:rPr lang="zh-CN" altLang="en-US" smtClean="0">
                <a:solidFill>
                  <a:srgbClr val="0000CC"/>
                </a:solidFill>
              </a:rPr>
              <a:t>、相关性。制定依据一般在内容上应当直接相关，实在没有直接相关的，可以间接相关的上位规定为依据。</a:t>
            </a:r>
          </a:p>
          <a:p>
            <a:pPr eaLnBrk="1" hangingPunct="1">
              <a:spcBef>
                <a:spcPct val="0"/>
              </a:spcBef>
              <a:buClrTx/>
              <a:buSzTx/>
              <a:buFontTx/>
              <a:buNone/>
            </a:pPr>
            <a:endParaRPr lang="zh-CN" altLang="en-US" smtClean="0">
              <a:solidFill>
                <a:srgbClr val="0000CC"/>
              </a:solidFill>
            </a:endParaRPr>
          </a:p>
        </p:txBody>
      </p:sp>
      <p:sp>
        <p:nvSpPr>
          <p:cNvPr id="202755" name="Text Box 5"/>
          <p:cNvSpPr txBox="1">
            <a:spLocks noChangeArrowheads="1"/>
          </p:cNvSpPr>
          <p:nvPr/>
        </p:nvSpPr>
        <p:spPr bwMode="auto">
          <a:xfrm>
            <a:off x="684213" y="333375"/>
            <a:ext cx="6119812" cy="579438"/>
          </a:xfrm>
          <a:prstGeom prst="rect">
            <a:avLst/>
          </a:prstGeom>
          <a:noFill/>
          <a:ln w="9525">
            <a:noFill/>
            <a:miter lim="800000"/>
            <a:headEnd/>
            <a:tailEnd/>
          </a:ln>
        </p:spPr>
        <p:txBody>
          <a:bodyPr>
            <a:spAutoFit/>
          </a:bodyPr>
          <a:lstStyle/>
          <a:p>
            <a:r>
              <a:rPr lang="zh-CN" altLang="en-US" sz="3200">
                <a:solidFill>
                  <a:srgbClr val="CF0F8F"/>
                </a:solidFill>
              </a:rPr>
              <a:t>（一）关于制定依据的合法性</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7" name="Picture 4" descr="mmexport1369786647016"/>
          <p:cNvPicPr>
            <a:picLocks noChangeAspect="1" noChangeArrowheads="1"/>
          </p:cNvPicPr>
          <p:nvPr/>
        </p:nvPicPr>
        <p:blipFill>
          <a:blip r:embed="rId2"/>
          <a:srcRect/>
          <a:stretch>
            <a:fillRect/>
          </a:stretch>
        </p:blipFill>
        <p:spPr bwMode="auto">
          <a:xfrm>
            <a:off x="5283200" y="3933825"/>
            <a:ext cx="3249613" cy="2519363"/>
          </a:xfrm>
          <a:prstGeom prst="rect">
            <a:avLst/>
          </a:prstGeom>
          <a:noFill/>
          <a:ln w="9525">
            <a:noFill/>
            <a:miter lim="800000"/>
            <a:headEnd/>
            <a:tailEnd/>
          </a:ln>
        </p:spPr>
      </p:pic>
      <p:sp>
        <p:nvSpPr>
          <p:cNvPr id="203778" name="内容占位符 1"/>
          <p:cNvSpPr>
            <a:spLocks noGrp="1"/>
          </p:cNvSpPr>
          <p:nvPr>
            <p:ph idx="1"/>
          </p:nvPr>
        </p:nvSpPr>
        <p:spPr/>
        <p:txBody>
          <a:bodyPr/>
          <a:lstStyle/>
          <a:p>
            <a:r>
              <a:rPr lang="zh-CN" altLang="en-US" sz="2800" b="1" smtClean="0">
                <a:solidFill>
                  <a:srgbClr val="0000CC"/>
                </a:solidFill>
              </a:rPr>
              <a:t>规范性文件的内容不得与法律、法规、规章和相关政策相抵触；</a:t>
            </a:r>
          </a:p>
          <a:p>
            <a:r>
              <a:rPr lang="zh-CN" altLang="en-US" sz="2800" b="1" smtClean="0">
                <a:solidFill>
                  <a:srgbClr val="0000CC"/>
                </a:solidFill>
              </a:rPr>
              <a:t>不得设定行政许可、行政处罚、行政强制；</a:t>
            </a:r>
          </a:p>
          <a:p>
            <a:r>
              <a:rPr lang="zh-CN" altLang="en-US" sz="2800" b="1" smtClean="0">
                <a:solidFill>
                  <a:srgbClr val="0000CC"/>
                </a:solidFill>
              </a:rPr>
              <a:t>不得设定行政收费或者以基金、会费等名义的收费；</a:t>
            </a:r>
          </a:p>
          <a:p>
            <a:r>
              <a:rPr lang="zh-CN" altLang="en-US" sz="2800" b="1" smtClean="0">
                <a:solidFill>
                  <a:srgbClr val="0000CC"/>
                </a:solidFill>
              </a:rPr>
              <a:t>不得排除或者限制公平竞争；</a:t>
            </a:r>
          </a:p>
          <a:p>
            <a:r>
              <a:rPr lang="zh-CN" altLang="en-US" sz="2800" b="1" smtClean="0">
                <a:solidFill>
                  <a:srgbClr val="0000CC"/>
                </a:solidFill>
              </a:rPr>
              <a:t>不得设定限制或者处分公民、法人和其他组织的法定权益的事项，不得增设法律、法规、规章规定之外的义务。</a:t>
            </a:r>
            <a:r>
              <a:rPr lang="zh-CN" altLang="en-US" sz="2800" smtClean="0">
                <a:solidFill>
                  <a:srgbClr val="0000CC"/>
                </a:solidFill>
              </a:rPr>
              <a:t> </a:t>
            </a:r>
          </a:p>
        </p:txBody>
      </p:sp>
      <p:sp>
        <p:nvSpPr>
          <p:cNvPr id="203779" name="Text Box 5"/>
          <p:cNvSpPr txBox="1">
            <a:spLocks noChangeArrowheads="1"/>
          </p:cNvSpPr>
          <p:nvPr/>
        </p:nvSpPr>
        <p:spPr bwMode="auto">
          <a:xfrm>
            <a:off x="827088" y="692150"/>
            <a:ext cx="7058025" cy="519113"/>
          </a:xfrm>
          <a:prstGeom prst="rect">
            <a:avLst/>
          </a:prstGeom>
          <a:noFill/>
          <a:ln w="9525">
            <a:noFill/>
            <a:miter lim="800000"/>
            <a:headEnd/>
            <a:tailEnd/>
          </a:ln>
        </p:spPr>
        <p:txBody>
          <a:bodyPr>
            <a:spAutoFit/>
          </a:bodyPr>
          <a:lstStyle/>
          <a:p>
            <a:pPr>
              <a:spcBef>
                <a:spcPct val="50000"/>
              </a:spcBef>
            </a:pPr>
            <a:r>
              <a:rPr lang="zh-CN" altLang="en-US" sz="2800">
                <a:solidFill>
                  <a:srgbClr val="CF0F8F"/>
                </a:solidFill>
              </a:rPr>
              <a:t>（二）制定内容的合法性</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p:cNvSpPr>
          <p:nvPr>
            <p:ph type="title" idx="4294967295"/>
          </p:nvPr>
        </p:nvSpPr>
        <p:spPr bwMode="auto">
          <a:xfrm>
            <a:off x="684213" y="274638"/>
            <a:ext cx="8002587" cy="922337"/>
          </a:xfrm>
        </p:spPr>
        <p:txBody>
          <a:bodyPr wrap="square" lIns="91440" tIns="45720" rIns="91440" bIns="45720" numCol="1" anchorCtr="0" compatLnSpc="1">
            <a:prstTxWarp prst="textNoShape">
              <a:avLst/>
            </a:prstTxWarp>
          </a:bodyPr>
          <a:lstStyle/>
          <a:p>
            <a:pPr>
              <a:defRPr/>
            </a:pPr>
            <a:r>
              <a:rPr lang="zh-CN" altLang="en-US" sz="3200" smtClean="0">
                <a:solidFill>
                  <a:srgbClr val="C20E86"/>
                </a:solidFill>
                <a:effectLst/>
              </a:rPr>
              <a:t>（三）关于制定权限的合法性</a:t>
            </a:r>
          </a:p>
        </p:txBody>
      </p:sp>
      <p:sp>
        <p:nvSpPr>
          <p:cNvPr id="204802" name="Rectangle 3"/>
          <p:cNvSpPr>
            <a:spLocks noGrp="1"/>
          </p:cNvSpPr>
          <p:nvPr>
            <p:ph type="body" idx="4294967295"/>
          </p:nvPr>
        </p:nvSpPr>
        <p:spPr/>
        <p:txBody>
          <a:bodyPr/>
          <a:lstStyle/>
          <a:p>
            <a:r>
              <a:rPr lang="en-US" altLang="zh-CN" smtClean="0">
                <a:solidFill>
                  <a:srgbClr val="0000FF"/>
                </a:solidFill>
              </a:rPr>
              <a:t>1.</a:t>
            </a:r>
            <a:r>
              <a:rPr lang="zh-CN" altLang="en-US" smtClean="0">
                <a:solidFill>
                  <a:srgbClr val="0000FF"/>
                </a:solidFill>
              </a:rPr>
              <a:t>规范性文件制定主体是否在法律、法规、规章授权的范围内或本单位“三定”规定中明确的职责范围</a:t>
            </a:r>
          </a:p>
          <a:p>
            <a:r>
              <a:rPr lang="en-US" altLang="zh-CN" smtClean="0">
                <a:solidFill>
                  <a:srgbClr val="0000FF"/>
                </a:solidFill>
              </a:rPr>
              <a:t>2.</a:t>
            </a:r>
            <a:r>
              <a:rPr lang="zh-CN" altLang="en-US" smtClean="0">
                <a:solidFill>
                  <a:srgbClr val="0000FF"/>
                </a:solidFill>
              </a:rPr>
              <a:t>不得涉及法律保留事项，不得规定有关犯罪和刑罚、对公民政治权利的剥夺和限制人身自由的强制措施和处罚、司法制度等事项</a:t>
            </a:r>
          </a:p>
          <a:p>
            <a:r>
              <a:rPr lang="en-US" altLang="zh-CN" smtClean="0">
                <a:solidFill>
                  <a:srgbClr val="0000FF"/>
                </a:solidFill>
              </a:rPr>
              <a:t>3.</a:t>
            </a:r>
            <a:r>
              <a:rPr lang="zh-CN" altLang="en-US" smtClean="0">
                <a:solidFill>
                  <a:srgbClr val="0000FF"/>
                </a:solidFill>
              </a:rPr>
              <a:t>不得规定民事法律调整的事项</a:t>
            </a:r>
          </a:p>
          <a:p>
            <a:r>
              <a:rPr lang="en-US" altLang="zh-CN" smtClean="0">
                <a:solidFill>
                  <a:srgbClr val="0000FF"/>
                </a:solidFill>
              </a:rPr>
              <a:t>4.</a:t>
            </a:r>
            <a:r>
              <a:rPr lang="zh-CN" altLang="en-US" smtClean="0">
                <a:solidFill>
                  <a:srgbClr val="0000FF"/>
                </a:solidFill>
              </a:rPr>
              <a:t>不得规定公民、法人或者其他组织能够自主决定的事项、市场竞争机制能够有效调节的事项、通过道德规范调整可以解决的事项、社会组织或者中介机构能够自律管理的事项。</a:t>
            </a:r>
            <a:endParaRPr lang="en-US" altLang="zh-CN" smtClean="0">
              <a:solidFill>
                <a:srgbClr val="0000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825" name="Picture 6" descr="u=289254571,3968007947&amp;fm=0&amp;gp=0">
            <a:hlinkClick r:id="rId2"/>
          </p:cNvPr>
          <p:cNvPicPr>
            <a:picLocks noChangeAspect="1" noChangeArrowheads="1"/>
          </p:cNvPicPr>
          <p:nvPr/>
        </p:nvPicPr>
        <p:blipFill>
          <a:blip r:embed="rId3"/>
          <a:srcRect/>
          <a:stretch>
            <a:fillRect/>
          </a:stretch>
        </p:blipFill>
        <p:spPr bwMode="auto">
          <a:xfrm>
            <a:off x="6181725" y="4076700"/>
            <a:ext cx="2428875" cy="2352675"/>
          </a:xfrm>
          <a:prstGeom prst="rect">
            <a:avLst/>
          </a:prstGeom>
          <a:noFill/>
          <a:ln w="9525">
            <a:noFill/>
            <a:miter lim="800000"/>
            <a:headEnd/>
            <a:tailEnd/>
          </a:ln>
        </p:spPr>
      </p:pic>
      <p:sp>
        <p:nvSpPr>
          <p:cNvPr id="205826" name="Rectangle 3"/>
          <p:cNvSpPr>
            <a:spLocks noGrp="1" noRot="1" noChangeArrowheads="1"/>
          </p:cNvSpPr>
          <p:nvPr>
            <p:ph idx="1"/>
          </p:nvPr>
        </p:nvSpPr>
        <p:spPr>
          <a:xfrm>
            <a:off x="900113" y="1628775"/>
            <a:ext cx="6408737" cy="3097213"/>
          </a:xfrm>
        </p:spPr>
        <p:txBody>
          <a:bodyPr/>
          <a:lstStyle/>
          <a:p>
            <a:r>
              <a:rPr lang="zh-CN" altLang="en-US" sz="2000" smtClean="0">
                <a:solidFill>
                  <a:srgbClr val="0000CC"/>
                </a:solidFill>
              </a:rPr>
              <a:t>第六条  制定规范性文件一般应当经过下列程序：</a:t>
            </a:r>
          </a:p>
          <a:p>
            <a:r>
              <a:rPr lang="zh-CN" altLang="en-US" sz="2000" smtClean="0">
                <a:solidFill>
                  <a:srgbClr val="0000CC"/>
                </a:solidFill>
              </a:rPr>
              <a:t>（一）起草调研；</a:t>
            </a:r>
          </a:p>
          <a:p>
            <a:r>
              <a:rPr lang="zh-CN" altLang="en-US" sz="2000" smtClean="0">
                <a:solidFill>
                  <a:srgbClr val="0000CC"/>
                </a:solidFill>
              </a:rPr>
              <a:t>（二）公开征求意见；</a:t>
            </a:r>
          </a:p>
          <a:p>
            <a:r>
              <a:rPr lang="zh-CN" altLang="en-US" sz="2000" smtClean="0">
                <a:solidFill>
                  <a:srgbClr val="0000CC"/>
                </a:solidFill>
              </a:rPr>
              <a:t>（三）专家论证；</a:t>
            </a:r>
          </a:p>
          <a:p>
            <a:r>
              <a:rPr lang="zh-CN" altLang="en-US" sz="2000" smtClean="0">
                <a:solidFill>
                  <a:srgbClr val="0000CC"/>
                </a:solidFill>
              </a:rPr>
              <a:t>（四）合法性审查；</a:t>
            </a:r>
          </a:p>
          <a:p>
            <a:r>
              <a:rPr lang="zh-CN" altLang="en-US" sz="2000" smtClean="0">
                <a:solidFill>
                  <a:srgbClr val="0000CC"/>
                </a:solidFill>
              </a:rPr>
              <a:t>（五）集体讨论决定；</a:t>
            </a:r>
          </a:p>
          <a:p>
            <a:r>
              <a:rPr lang="zh-CN" altLang="en-US" sz="2000" smtClean="0">
                <a:solidFill>
                  <a:srgbClr val="0000CC"/>
                </a:solidFill>
              </a:rPr>
              <a:t>（六）登记编号；</a:t>
            </a:r>
          </a:p>
          <a:p>
            <a:r>
              <a:rPr lang="zh-CN" altLang="en-US" sz="2000" smtClean="0">
                <a:solidFill>
                  <a:srgbClr val="0000CC"/>
                </a:solidFill>
              </a:rPr>
              <a:t>（七）公布；</a:t>
            </a:r>
          </a:p>
          <a:p>
            <a:r>
              <a:rPr lang="zh-CN" altLang="en-US" sz="2000" smtClean="0">
                <a:solidFill>
                  <a:srgbClr val="0000CC"/>
                </a:solidFill>
              </a:rPr>
              <a:t>（八）备案。</a:t>
            </a:r>
          </a:p>
          <a:p>
            <a:r>
              <a:rPr lang="zh-CN" altLang="en-US" sz="2000" smtClean="0">
                <a:solidFill>
                  <a:srgbClr val="0000CC"/>
                </a:solidFill>
              </a:rPr>
              <a:t>属于重大行政决策的规范性文件，还应当按照有关规定进行风险评估。</a:t>
            </a:r>
          </a:p>
        </p:txBody>
      </p:sp>
      <p:sp>
        <p:nvSpPr>
          <p:cNvPr id="205827" name="AutoShape 8"/>
          <p:cNvSpPr>
            <a:spLocks noChangeArrowheads="1"/>
          </p:cNvSpPr>
          <p:nvPr/>
        </p:nvSpPr>
        <p:spPr bwMode="auto">
          <a:xfrm>
            <a:off x="8686800" y="6400800"/>
            <a:ext cx="76200" cy="76200"/>
          </a:xfrm>
          <a:prstGeom prst="actionButtonForwardNext">
            <a:avLst/>
          </a:prstGeom>
          <a:solidFill>
            <a:schemeClr val="accent1"/>
          </a:solidFill>
          <a:ln w="9525">
            <a:noFill/>
            <a:miter lim="800000"/>
            <a:headEnd/>
            <a:tailEnd/>
          </a:ln>
        </p:spPr>
        <p:txBody>
          <a:bodyPr wrap="none" anchor="ctr"/>
          <a:lstStyle/>
          <a:p>
            <a:pPr>
              <a:buFont typeface="Arial" charset="0"/>
              <a:buNone/>
            </a:pPr>
            <a:endParaRPr lang="zh-CN" altLang="en-US" sz="1800">
              <a:solidFill>
                <a:srgbClr val="000000"/>
              </a:solidFill>
              <a:latin typeface="Lucida Sans Unicode" pitchFamily="34" charset="0"/>
              <a:ea typeface="黑体" pitchFamily="49" charset="-122"/>
            </a:endParaRPr>
          </a:p>
        </p:txBody>
      </p:sp>
      <p:sp>
        <p:nvSpPr>
          <p:cNvPr id="205828" name="Text Box 6"/>
          <p:cNvSpPr txBox="1">
            <a:spLocks noChangeArrowheads="1"/>
          </p:cNvSpPr>
          <p:nvPr/>
        </p:nvSpPr>
        <p:spPr bwMode="auto">
          <a:xfrm>
            <a:off x="1042988" y="620713"/>
            <a:ext cx="7058025" cy="579437"/>
          </a:xfrm>
          <a:prstGeom prst="rect">
            <a:avLst/>
          </a:prstGeom>
          <a:noFill/>
          <a:ln w="9525">
            <a:noFill/>
            <a:miter lim="800000"/>
            <a:headEnd/>
            <a:tailEnd/>
          </a:ln>
        </p:spPr>
        <p:txBody>
          <a:bodyPr>
            <a:spAutoFit/>
          </a:bodyPr>
          <a:lstStyle/>
          <a:p>
            <a:pPr>
              <a:spcBef>
                <a:spcPct val="50000"/>
              </a:spcBef>
            </a:pPr>
            <a:r>
              <a:rPr lang="zh-CN" altLang="en-US" sz="3200">
                <a:solidFill>
                  <a:srgbClr val="C20E86"/>
                </a:solidFill>
              </a:rPr>
              <a:t>（四）制定程序的合法性</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3"/>
          <p:cNvSpPr>
            <a:spLocks noGrp="1" noRot="1" noChangeArrowheads="1"/>
          </p:cNvSpPr>
          <p:nvPr>
            <p:ph type="body" idx="1"/>
          </p:nvPr>
        </p:nvSpPr>
        <p:spPr>
          <a:xfrm>
            <a:off x="323850" y="1484313"/>
            <a:ext cx="8540750" cy="3886200"/>
          </a:xfrm>
        </p:spPr>
        <p:txBody>
          <a:bodyPr/>
          <a:lstStyle/>
          <a:p>
            <a:pPr eaLnBrk="1" hangingPunct="1"/>
            <a:r>
              <a:rPr lang="zh-CN" altLang="en-US" b="1" smtClean="0">
                <a:solidFill>
                  <a:srgbClr val="0000CC"/>
                </a:solidFill>
              </a:rPr>
              <a:t>合理性</a:t>
            </a:r>
            <a:r>
              <a:rPr lang="en-US" altLang="zh-CN" b="1" smtClean="0">
                <a:solidFill>
                  <a:srgbClr val="0000CC"/>
                </a:solidFill>
              </a:rPr>
              <a:t>—</a:t>
            </a:r>
            <a:r>
              <a:rPr lang="zh-CN" altLang="en-US" b="1" smtClean="0">
                <a:solidFill>
                  <a:srgbClr val="0000CC"/>
                </a:solidFill>
              </a:rPr>
              <a:t>仅对明显不合理的规定进行审查</a:t>
            </a:r>
          </a:p>
          <a:p>
            <a:pPr eaLnBrk="1" hangingPunct="1"/>
            <a:r>
              <a:rPr lang="zh-CN" altLang="en-US" b="1" smtClean="0">
                <a:solidFill>
                  <a:srgbClr val="0000CC"/>
                </a:solidFill>
              </a:rPr>
              <a:t>必要性</a:t>
            </a:r>
            <a:r>
              <a:rPr lang="en-US" altLang="zh-CN" b="1" smtClean="0">
                <a:solidFill>
                  <a:srgbClr val="0000CC"/>
                </a:solidFill>
              </a:rPr>
              <a:t>—</a:t>
            </a:r>
            <a:r>
              <a:rPr lang="zh-CN" altLang="en-US" b="1" smtClean="0">
                <a:solidFill>
                  <a:srgbClr val="0000CC"/>
                </a:solidFill>
              </a:rPr>
              <a:t>一般由起草部门把握，特殊情况下可提出</a:t>
            </a:r>
          </a:p>
          <a:p>
            <a:pPr eaLnBrk="1" hangingPunct="1"/>
            <a:r>
              <a:rPr lang="zh-CN" altLang="en-US" b="1" smtClean="0">
                <a:solidFill>
                  <a:srgbClr val="0000CC"/>
                </a:solidFill>
              </a:rPr>
              <a:t>操作性</a:t>
            </a:r>
            <a:r>
              <a:rPr lang="en-US" altLang="zh-CN" b="1" smtClean="0">
                <a:solidFill>
                  <a:srgbClr val="0000CC"/>
                </a:solidFill>
              </a:rPr>
              <a:t>—</a:t>
            </a:r>
            <a:r>
              <a:rPr lang="zh-CN" altLang="en-US" b="1" smtClean="0">
                <a:solidFill>
                  <a:srgbClr val="0000CC"/>
                </a:solidFill>
              </a:rPr>
              <a:t>一般由起草、执行部门把关</a:t>
            </a:r>
            <a:endParaRPr lang="zh-CN" altLang="en-US" smtClean="0">
              <a:solidFill>
                <a:srgbClr val="0000CC"/>
              </a:solidFill>
            </a:endParaRPr>
          </a:p>
        </p:txBody>
      </p:sp>
      <p:sp>
        <p:nvSpPr>
          <p:cNvPr id="206850" name="AutoShape 10">
            <a:hlinkClick r:id="" action="ppaction://noaction" highlightClick="1"/>
          </p:cNvPr>
          <p:cNvSpPr>
            <a:spLocks noChangeArrowheads="1"/>
          </p:cNvSpPr>
          <p:nvPr/>
        </p:nvSpPr>
        <p:spPr bwMode="auto">
          <a:xfrm>
            <a:off x="8610600" y="6400800"/>
            <a:ext cx="76200" cy="76200"/>
          </a:xfrm>
          <a:prstGeom prst="actionButtonForwardNext">
            <a:avLst/>
          </a:prstGeom>
          <a:solidFill>
            <a:schemeClr val="accent1"/>
          </a:solidFill>
          <a:ln w="9525">
            <a:noFill/>
            <a:miter lim="800000"/>
            <a:headEnd/>
            <a:tailEnd/>
          </a:ln>
        </p:spPr>
        <p:txBody>
          <a:bodyPr wrap="none" anchor="ctr"/>
          <a:lstStyle/>
          <a:p>
            <a:endParaRPr lang="zh-CN" altLang="en-US" sz="1800">
              <a:solidFill>
                <a:srgbClr val="000000"/>
              </a:solidFill>
              <a:latin typeface="Lucida Sans Unicode" pitchFamily="34" charset="0"/>
              <a:ea typeface="黑体" pitchFamily="49" charset="-122"/>
            </a:endParaRPr>
          </a:p>
        </p:txBody>
      </p:sp>
      <p:pic>
        <p:nvPicPr>
          <p:cNvPr id="206851" name="Picture 11" descr="so23"/>
          <p:cNvPicPr>
            <a:picLocks noChangeAspect="1" noChangeArrowheads="1"/>
          </p:cNvPicPr>
          <p:nvPr/>
        </p:nvPicPr>
        <p:blipFill>
          <a:blip r:embed="rId2"/>
          <a:srcRect/>
          <a:stretch>
            <a:fillRect/>
          </a:stretch>
        </p:blipFill>
        <p:spPr bwMode="auto">
          <a:xfrm>
            <a:off x="4446588" y="3860800"/>
            <a:ext cx="3783012" cy="2424113"/>
          </a:xfrm>
          <a:prstGeom prst="rect">
            <a:avLst/>
          </a:prstGeom>
          <a:noFill/>
          <a:ln w="9525">
            <a:noFill/>
            <a:miter lim="800000"/>
            <a:headEnd/>
            <a:tailEnd/>
          </a:ln>
        </p:spPr>
      </p:pic>
      <p:sp>
        <p:nvSpPr>
          <p:cNvPr id="206852" name="Text Box 6"/>
          <p:cNvSpPr txBox="1">
            <a:spLocks noChangeArrowheads="1"/>
          </p:cNvSpPr>
          <p:nvPr/>
        </p:nvSpPr>
        <p:spPr bwMode="auto">
          <a:xfrm>
            <a:off x="1187450" y="620713"/>
            <a:ext cx="6697663" cy="579437"/>
          </a:xfrm>
          <a:prstGeom prst="rect">
            <a:avLst/>
          </a:prstGeom>
          <a:noFill/>
          <a:ln w="9525">
            <a:noFill/>
            <a:miter lim="800000"/>
            <a:headEnd/>
            <a:tailEnd/>
          </a:ln>
        </p:spPr>
        <p:txBody>
          <a:bodyPr>
            <a:spAutoFit/>
          </a:bodyPr>
          <a:lstStyle/>
          <a:p>
            <a:pPr>
              <a:spcBef>
                <a:spcPct val="50000"/>
              </a:spcBef>
            </a:pPr>
            <a:r>
              <a:rPr lang="zh-CN" altLang="en-US" sz="3200">
                <a:solidFill>
                  <a:srgbClr val="CF0F8F"/>
                </a:solidFill>
              </a:rPr>
              <a:t>（五）其他需要审查的内容</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3"/>
          <p:cNvSpPr>
            <a:spLocks noGrp="1"/>
          </p:cNvSpPr>
          <p:nvPr>
            <p:ph type="body" idx="4294967295"/>
          </p:nvPr>
        </p:nvSpPr>
        <p:spPr>
          <a:xfrm>
            <a:off x="539750" y="1268413"/>
            <a:ext cx="8229600" cy="4525962"/>
          </a:xfrm>
        </p:spPr>
        <p:txBody>
          <a:bodyPr/>
          <a:lstStyle/>
          <a:p>
            <a:pPr>
              <a:lnSpc>
                <a:spcPct val="120000"/>
              </a:lnSpc>
            </a:pPr>
            <a:r>
              <a:rPr lang="en-US" altLang="zh-CN" sz="2400" smtClean="0">
                <a:solidFill>
                  <a:srgbClr val="0000FF"/>
                </a:solidFill>
              </a:rPr>
              <a:t>1.</a:t>
            </a:r>
            <a:r>
              <a:rPr lang="zh-CN" altLang="en-US" sz="2400" smtClean="0">
                <a:solidFill>
                  <a:srgbClr val="0000FF"/>
                </a:solidFill>
              </a:rPr>
              <a:t>一件一审原则：对一件规范性文件送审稿原则上出具</a:t>
            </a:r>
          </a:p>
          <a:p>
            <a:pPr>
              <a:lnSpc>
                <a:spcPct val="120000"/>
              </a:lnSpc>
              <a:buFont typeface="Wingdings 3" pitchFamily="18" charset="2"/>
              <a:buNone/>
            </a:pPr>
            <a:r>
              <a:rPr lang="zh-CN" altLang="en-US" sz="2400" smtClean="0">
                <a:solidFill>
                  <a:srgbClr val="0000FF"/>
                </a:solidFill>
              </a:rPr>
              <a:t>  一次合法性审查意见书，特别重大的规范性文件除外</a:t>
            </a:r>
          </a:p>
          <a:p>
            <a:pPr>
              <a:lnSpc>
                <a:spcPct val="120000"/>
              </a:lnSpc>
            </a:pPr>
            <a:r>
              <a:rPr lang="en-US" altLang="zh-CN" sz="2400" smtClean="0">
                <a:solidFill>
                  <a:srgbClr val="0000FF"/>
                </a:solidFill>
              </a:rPr>
              <a:t>2</a:t>
            </a:r>
            <a:r>
              <a:rPr lang="zh-CN" altLang="en-US" sz="2400" smtClean="0">
                <a:solidFill>
                  <a:srgbClr val="0000FF"/>
                </a:solidFill>
              </a:rPr>
              <a:t>、严格区分合法性审查和征求意见的关系</a:t>
            </a:r>
          </a:p>
          <a:p>
            <a:pPr>
              <a:lnSpc>
                <a:spcPct val="120000"/>
              </a:lnSpc>
              <a:buFont typeface="Wingdings 3" pitchFamily="18" charset="2"/>
              <a:buNone/>
            </a:pPr>
            <a:r>
              <a:rPr lang="zh-CN" altLang="en-US" sz="2400" smtClean="0">
                <a:solidFill>
                  <a:srgbClr val="0000FF"/>
                </a:solidFill>
              </a:rPr>
              <a:t>  对政府或者办公厅（室）</a:t>
            </a:r>
            <a:r>
              <a:rPr lang="en-US" altLang="zh-CN" sz="2400" smtClean="0">
                <a:solidFill>
                  <a:srgbClr val="0000FF"/>
                </a:solidFill>
              </a:rPr>
              <a:t>——</a:t>
            </a:r>
            <a:r>
              <a:rPr lang="zh-CN" altLang="en-US" sz="2400" smtClean="0">
                <a:solidFill>
                  <a:srgbClr val="0000FF"/>
                </a:solidFill>
              </a:rPr>
              <a:t>出具合法性审查意见</a:t>
            </a:r>
          </a:p>
          <a:p>
            <a:pPr>
              <a:lnSpc>
                <a:spcPct val="120000"/>
              </a:lnSpc>
              <a:buFont typeface="Wingdings 3" pitchFamily="18" charset="2"/>
              <a:buNone/>
            </a:pPr>
            <a:r>
              <a:rPr lang="zh-CN" altLang="en-US" sz="2400" smtClean="0">
                <a:solidFill>
                  <a:srgbClr val="0000FF"/>
                </a:solidFill>
              </a:rPr>
              <a:t>  对各部门</a:t>
            </a:r>
            <a:r>
              <a:rPr lang="en-US" altLang="zh-CN" sz="2400" smtClean="0">
                <a:solidFill>
                  <a:srgbClr val="0000FF"/>
                </a:solidFill>
              </a:rPr>
              <a:t>——</a:t>
            </a:r>
            <a:r>
              <a:rPr lang="zh-CN" altLang="en-US" sz="2400" smtClean="0">
                <a:solidFill>
                  <a:srgbClr val="0000FF"/>
                </a:solidFill>
              </a:rPr>
              <a:t>普通征求意见，不出具合法性审查意见</a:t>
            </a:r>
          </a:p>
          <a:p>
            <a:pPr>
              <a:lnSpc>
                <a:spcPct val="120000"/>
              </a:lnSpc>
              <a:buFont typeface="Wingdings 3" pitchFamily="18" charset="2"/>
              <a:buNone/>
            </a:pPr>
            <a:r>
              <a:rPr lang="zh-CN" altLang="en-US" sz="2400" smtClean="0">
                <a:solidFill>
                  <a:srgbClr val="0000FF"/>
                </a:solidFill>
              </a:rPr>
              <a:t>  对部门起草，经党委、政府各种改革领导小组或者指挥部讨论，将上政府常务会议决策的</a:t>
            </a:r>
            <a:r>
              <a:rPr lang="en-US" altLang="zh-CN" sz="2400" smtClean="0">
                <a:solidFill>
                  <a:srgbClr val="0000FF"/>
                </a:solidFill>
              </a:rPr>
              <a:t>——</a:t>
            </a:r>
            <a:r>
              <a:rPr lang="zh-CN" altLang="en-US" sz="2400" smtClean="0">
                <a:solidFill>
                  <a:srgbClr val="0000FF"/>
                </a:solidFill>
              </a:rPr>
              <a:t>出具合法性审查意见</a:t>
            </a:r>
          </a:p>
        </p:txBody>
      </p:sp>
      <p:sp>
        <p:nvSpPr>
          <p:cNvPr id="207874" name="Text Box 4"/>
          <p:cNvSpPr txBox="1">
            <a:spLocks noChangeArrowheads="1"/>
          </p:cNvSpPr>
          <p:nvPr/>
        </p:nvSpPr>
        <p:spPr bwMode="auto">
          <a:xfrm>
            <a:off x="1187450" y="692150"/>
            <a:ext cx="6697663" cy="519113"/>
          </a:xfrm>
          <a:prstGeom prst="rect">
            <a:avLst/>
          </a:prstGeom>
          <a:noFill/>
          <a:ln w="9525">
            <a:noFill/>
            <a:miter lim="800000"/>
            <a:headEnd/>
            <a:tailEnd/>
          </a:ln>
        </p:spPr>
        <p:txBody>
          <a:bodyPr>
            <a:spAutoFit/>
          </a:bodyPr>
          <a:lstStyle/>
          <a:p>
            <a:pPr>
              <a:spcBef>
                <a:spcPct val="50000"/>
              </a:spcBef>
            </a:pPr>
            <a:r>
              <a:rPr lang="zh-CN" altLang="en-US" sz="2800">
                <a:solidFill>
                  <a:srgbClr val="C20E86"/>
                </a:solidFill>
              </a:rPr>
              <a:t>（六）出具合法性审查意见的几个问题</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4" descr="MCj03826080000[1]"/>
          <p:cNvPicPr>
            <a:picLocks noChangeAspect="1" noChangeArrowheads="1"/>
          </p:cNvPicPr>
          <p:nvPr/>
        </p:nvPicPr>
        <p:blipFill>
          <a:blip r:embed="rId2"/>
          <a:srcRect/>
          <a:stretch>
            <a:fillRect/>
          </a:stretch>
        </p:blipFill>
        <p:spPr bwMode="auto">
          <a:xfrm>
            <a:off x="5651500" y="4724400"/>
            <a:ext cx="2992438" cy="1873250"/>
          </a:xfrm>
          <a:prstGeom prst="rect">
            <a:avLst/>
          </a:prstGeom>
          <a:noFill/>
          <a:ln w="9525">
            <a:noFill/>
            <a:miter lim="800000"/>
            <a:headEnd/>
            <a:tailEnd/>
          </a:ln>
        </p:spPr>
      </p:pic>
      <p:sp>
        <p:nvSpPr>
          <p:cNvPr id="208898" name="矩形 4"/>
          <p:cNvSpPr>
            <a:spLocks noChangeArrowheads="1"/>
          </p:cNvSpPr>
          <p:nvPr/>
        </p:nvSpPr>
        <p:spPr bwMode="auto">
          <a:xfrm>
            <a:off x="935038" y="1196975"/>
            <a:ext cx="8208962" cy="2282825"/>
          </a:xfrm>
          <a:prstGeom prst="rect">
            <a:avLst/>
          </a:prstGeom>
          <a:noFill/>
          <a:ln w="9525">
            <a:noFill/>
            <a:miter lim="800000"/>
            <a:headEnd/>
            <a:tailEnd/>
          </a:ln>
        </p:spPr>
        <p:txBody>
          <a:bodyPr>
            <a:spAutoFit/>
          </a:bodyPr>
          <a:lstStyle/>
          <a:p>
            <a:pPr marL="285750" indent="-285750"/>
            <a:r>
              <a:rPr lang="zh-CN" altLang="en-US" sz="2400" b="1">
                <a:solidFill>
                  <a:srgbClr val="0000CC"/>
                </a:solidFill>
              </a:rPr>
              <a:t>第二十三条  实行制定机关对规范性文件统一登记、统一编号、统一公布制度。未经统一登记、统一编号、统一公布的规范性文件无效，不得作为实施行政管理的依据，公民、法人和其他组织有权拒绝执行。</a:t>
            </a:r>
          </a:p>
          <a:p>
            <a:pPr marL="285750" indent="-285750"/>
            <a:r>
              <a:rPr lang="zh-CN" altLang="en-US" sz="2400" b="1">
                <a:solidFill>
                  <a:srgbClr val="0000CC"/>
                </a:solidFill>
              </a:rPr>
              <a:t> 公布和印发规范性文件，应当按照规定标注编号。</a:t>
            </a:r>
          </a:p>
          <a:p>
            <a:pPr marL="285750" indent="-285750"/>
            <a:endParaRPr lang="zh-CN" altLang="en-US" sz="2400" b="1"/>
          </a:p>
        </p:txBody>
      </p:sp>
      <p:sp>
        <p:nvSpPr>
          <p:cNvPr id="208899" name="Text Box 6"/>
          <p:cNvSpPr txBox="1">
            <a:spLocks noChangeArrowheads="1"/>
          </p:cNvSpPr>
          <p:nvPr/>
        </p:nvSpPr>
        <p:spPr bwMode="auto">
          <a:xfrm>
            <a:off x="900113" y="404813"/>
            <a:ext cx="6551612" cy="641350"/>
          </a:xfrm>
          <a:prstGeom prst="rect">
            <a:avLst/>
          </a:prstGeom>
          <a:noFill/>
          <a:ln w="9525">
            <a:noFill/>
            <a:miter lim="800000"/>
            <a:headEnd/>
            <a:tailEnd/>
          </a:ln>
        </p:spPr>
        <p:txBody>
          <a:bodyPr>
            <a:spAutoFit/>
          </a:bodyPr>
          <a:lstStyle/>
          <a:p>
            <a:r>
              <a:rPr lang="zh-CN" altLang="en-US" sz="3600">
                <a:solidFill>
                  <a:srgbClr val="CF0F8F"/>
                </a:solidFill>
              </a:rPr>
              <a:t>五、规范性文件“三统一”制度</a:t>
            </a:r>
            <a:endParaRPr lang="en-US" altLang="zh-CN" sz="3600">
              <a:solidFill>
                <a:srgbClr val="CF0F8F"/>
              </a:solidFill>
            </a:endParaRPr>
          </a:p>
        </p:txBody>
      </p:sp>
      <p:sp>
        <p:nvSpPr>
          <p:cNvPr id="208900" name="Text Box 7"/>
          <p:cNvSpPr txBox="1">
            <a:spLocks noChangeArrowheads="1"/>
          </p:cNvSpPr>
          <p:nvPr/>
        </p:nvSpPr>
        <p:spPr bwMode="auto">
          <a:xfrm>
            <a:off x="1331913" y="4797425"/>
            <a:ext cx="4824412" cy="701675"/>
          </a:xfrm>
          <a:prstGeom prst="rect">
            <a:avLst/>
          </a:prstGeom>
          <a:noFill/>
          <a:ln w="9525">
            <a:noFill/>
            <a:miter lim="800000"/>
            <a:headEnd/>
            <a:tailEnd/>
          </a:ln>
        </p:spPr>
        <p:txBody>
          <a:bodyPr>
            <a:spAutoFit/>
          </a:bodyPr>
          <a:lstStyle/>
          <a:p>
            <a:endParaRPr lang="zh-CN" altLang="en-US"/>
          </a:p>
        </p:txBody>
      </p:sp>
      <p:sp>
        <p:nvSpPr>
          <p:cNvPr id="208901" name="Text Box 8"/>
          <p:cNvSpPr txBox="1">
            <a:spLocks noChangeArrowheads="1"/>
          </p:cNvSpPr>
          <p:nvPr/>
        </p:nvSpPr>
        <p:spPr bwMode="auto">
          <a:xfrm>
            <a:off x="1331913" y="3933825"/>
            <a:ext cx="184150" cy="701675"/>
          </a:xfrm>
          <a:prstGeom prst="rect">
            <a:avLst/>
          </a:prstGeom>
          <a:noFill/>
          <a:ln w="9525">
            <a:noFill/>
            <a:miter lim="800000"/>
            <a:headEnd/>
            <a:tailEnd/>
          </a:ln>
        </p:spPr>
        <p:txBody>
          <a:bodyPr wrap="none">
            <a:spAutoFit/>
          </a:bodyPr>
          <a:lstStyle/>
          <a:p>
            <a:endParaRPr lang="zh-CN" altLang="en-US"/>
          </a:p>
        </p:txBody>
      </p:sp>
      <p:sp>
        <p:nvSpPr>
          <p:cNvPr id="208902" name="Text Box 9"/>
          <p:cNvSpPr txBox="1">
            <a:spLocks noChangeArrowheads="1"/>
          </p:cNvSpPr>
          <p:nvPr/>
        </p:nvSpPr>
        <p:spPr bwMode="auto">
          <a:xfrm>
            <a:off x="2411413" y="3716338"/>
            <a:ext cx="5329237" cy="1917700"/>
          </a:xfrm>
          <a:prstGeom prst="rect">
            <a:avLst/>
          </a:prstGeom>
          <a:noFill/>
          <a:ln w="9525">
            <a:noFill/>
            <a:miter lim="800000"/>
            <a:headEnd/>
            <a:tailEnd/>
          </a:ln>
        </p:spPr>
        <p:txBody>
          <a:bodyPr>
            <a:spAutoFit/>
          </a:bodyPr>
          <a:lstStyle/>
          <a:p>
            <a:r>
              <a:rPr lang="zh-CN" altLang="en-US" sz="2400" b="1">
                <a:solidFill>
                  <a:srgbClr val="0000CC"/>
                </a:solidFill>
              </a:rPr>
              <a:t>第二十四条  规范性文件应当由制定机关的主要负责人签署。</a:t>
            </a:r>
          </a:p>
          <a:p>
            <a:r>
              <a:rPr lang="zh-CN" altLang="en-US" sz="2400" b="1">
                <a:solidFill>
                  <a:srgbClr val="0000CC"/>
                </a:solidFill>
              </a:rPr>
              <a:t> 规范性文件签署后，由制定机关办公厅（室）统一进行登记、编号，制发文件。</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zh-CN" altLang="en-US" sz="2800" b="0" smtClean="0">
                <a:solidFill>
                  <a:srgbClr val="C20E86"/>
                </a:solidFill>
                <a:effectLst/>
              </a:rPr>
              <a:t>云南省人民政府关于实行规范性文件“三统一”制度的通知（云政办函</a:t>
            </a:r>
            <a:r>
              <a:rPr lang="en-US" altLang="zh-CN" sz="2800" b="0" smtClean="0">
                <a:solidFill>
                  <a:srgbClr val="C20E86"/>
                </a:solidFill>
                <a:effectLst/>
              </a:rPr>
              <a:t>〔2017〕211</a:t>
            </a:r>
            <a:r>
              <a:rPr lang="zh-CN" altLang="en-US" sz="2800" b="0" smtClean="0">
                <a:solidFill>
                  <a:srgbClr val="C20E86"/>
                </a:solidFill>
                <a:effectLst/>
              </a:rPr>
              <a:t>号）</a:t>
            </a:r>
          </a:p>
        </p:txBody>
      </p:sp>
      <p:sp>
        <p:nvSpPr>
          <p:cNvPr id="209922" name="Rectangle 3"/>
          <p:cNvSpPr>
            <a:spLocks noGrp="1"/>
          </p:cNvSpPr>
          <p:nvPr>
            <p:ph type="body" idx="4294967295"/>
          </p:nvPr>
        </p:nvSpPr>
        <p:spPr/>
        <p:txBody>
          <a:bodyPr/>
          <a:lstStyle/>
          <a:p>
            <a:r>
              <a:rPr lang="en-US" altLang="zh-CN" smtClean="0">
                <a:solidFill>
                  <a:srgbClr val="0000FF"/>
                </a:solidFill>
              </a:rPr>
              <a:t>1.</a:t>
            </a:r>
            <a:r>
              <a:rPr lang="zh-CN" altLang="en-US" smtClean="0">
                <a:solidFill>
                  <a:srgbClr val="0000FF"/>
                </a:solidFill>
              </a:rPr>
              <a:t>准确认定规范性文件</a:t>
            </a:r>
          </a:p>
          <a:p>
            <a:pPr>
              <a:buFont typeface="Wingdings 3" pitchFamily="18" charset="2"/>
              <a:buNone/>
            </a:pPr>
            <a:r>
              <a:rPr lang="zh-CN" altLang="en-US" smtClean="0">
                <a:solidFill>
                  <a:srgbClr val="0000FF"/>
                </a:solidFill>
              </a:rPr>
              <a:t>  规范性文件制定机关法制机构要认真履行规范性文件认定工作职责，在合法性审查意见中应当写明该文件是否属于规范性文件的意见。</a:t>
            </a:r>
          </a:p>
          <a:p>
            <a:pPr>
              <a:buFont typeface="Wingdings 3" pitchFamily="18" charset="2"/>
              <a:buNone/>
            </a:pPr>
            <a:r>
              <a:rPr lang="zh-CN" altLang="en-US" smtClean="0">
                <a:solidFill>
                  <a:srgbClr val="0000FF"/>
                </a:solidFill>
              </a:rPr>
              <a:t>   认定主体：政府法制机构或者部门法制机构</a:t>
            </a:r>
          </a:p>
          <a:p>
            <a:pPr>
              <a:buFont typeface="Wingdings 3" pitchFamily="18" charset="2"/>
              <a:buNone/>
            </a:pPr>
            <a:r>
              <a:rPr lang="en-US" altLang="zh-CN" smtClean="0">
                <a:solidFill>
                  <a:srgbClr val="0000FF"/>
                </a:solidFill>
              </a:rPr>
              <a:t>  2.</a:t>
            </a:r>
            <a:r>
              <a:rPr lang="zh-CN" altLang="en-US" smtClean="0">
                <a:solidFill>
                  <a:srgbClr val="0000FF"/>
                </a:solidFill>
              </a:rPr>
              <a:t>做好规范性文件合法性审查工作</a:t>
            </a:r>
          </a:p>
          <a:p>
            <a:pPr>
              <a:buFont typeface="Wingdings 3" pitchFamily="18" charset="2"/>
              <a:buNone/>
            </a:pPr>
            <a:r>
              <a:rPr lang="zh-CN" altLang="en-US" smtClean="0">
                <a:solidFill>
                  <a:srgbClr val="0000FF"/>
                </a:solidFill>
              </a:rPr>
              <a:t>   代政府或者政府办公厅（室）起草的规范性文件，应当先经起草部门法制机构合法性审查后再报制定机关办公机构。</a:t>
            </a:r>
          </a:p>
          <a:p>
            <a:pPr>
              <a:buFont typeface="Wingdings 3" pitchFamily="18" charset="2"/>
              <a:buNone/>
            </a:pPr>
            <a:endParaRPr lang="en-US" altLang="zh-CN" smtClean="0">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2" descr="http://pic6.nipic.com/20100331/4234142_132150002514_2.jpg"/>
          <p:cNvPicPr>
            <a:picLocks noChangeAspect="1" noChangeArrowheads="1"/>
          </p:cNvPicPr>
          <p:nvPr/>
        </p:nvPicPr>
        <p:blipFill>
          <a:blip r:embed="rId2"/>
          <a:srcRect/>
          <a:stretch>
            <a:fillRect/>
          </a:stretch>
        </p:blipFill>
        <p:spPr bwMode="auto">
          <a:xfrm>
            <a:off x="5711825" y="4149725"/>
            <a:ext cx="2857500" cy="2403475"/>
          </a:xfrm>
          <a:prstGeom prst="rect">
            <a:avLst/>
          </a:prstGeom>
          <a:noFill/>
          <a:ln w="9525">
            <a:noFill/>
            <a:miter lim="800000"/>
            <a:headEnd/>
            <a:tailEnd/>
          </a:ln>
        </p:spPr>
      </p:pic>
      <p:sp>
        <p:nvSpPr>
          <p:cNvPr id="183298" name="Text Box 5"/>
          <p:cNvSpPr txBox="1">
            <a:spLocks noChangeArrowheads="1"/>
          </p:cNvSpPr>
          <p:nvPr/>
        </p:nvSpPr>
        <p:spPr bwMode="auto">
          <a:xfrm>
            <a:off x="827088" y="260350"/>
            <a:ext cx="7129462" cy="1066800"/>
          </a:xfrm>
          <a:prstGeom prst="rect">
            <a:avLst/>
          </a:prstGeom>
          <a:noFill/>
          <a:ln w="9525">
            <a:noFill/>
            <a:miter lim="800000"/>
            <a:headEnd/>
            <a:tailEnd/>
          </a:ln>
        </p:spPr>
        <p:txBody>
          <a:bodyPr>
            <a:spAutoFit/>
          </a:bodyPr>
          <a:lstStyle/>
          <a:p>
            <a:r>
              <a:rPr lang="zh-CN" altLang="en-US" sz="3200" b="1">
                <a:solidFill>
                  <a:srgbClr val="C20E86"/>
                </a:solidFill>
              </a:rPr>
              <a:t>（一）行政规范性文件是更为严谨和宽泛的概念</a:t>
            </a:r>
          </a:p>
        </p:txBody>
      </p:sp>
      <p:sp>
        <p:nvSpPr>
          <p:cNvPr id="183299" name="内容占位符 2"/>
          <p:cNvSpPr>
            <a:spLocks noChangeArrowheads="1"/>
          </p:cNvSpPr>
          <p:nvPr/>
        </p:nvSpPr>
        <p:spPr bwMode="auto">
          <a:xfrm>
            <a:off x="611188" y="1484313"/>
            <a:ext cx="8289925" cy="4535487"/>
          </a:xfrm>
          <a:prstGeom prst="rect">
            <a:avLst/>
          </a:prstGeom>
          <a:noFill/>
          <a:ln w="9525">
            <a:noFill/>
            <a:miter lim="800000"/>
            <a:headEnd/>
            <a:tailEnd/>
          </a:ln>
        </p:spPr>
        <p:txBody>
          <a:bodyPr/>
          <a:lstStyle/>
          <a:p>
            <a:pPr marL="285750" indent="-285750">
              <a:lnSpc>
                <a:spcPts val="3400"/>
              </a:lnSpc>
              <a:buClr>
                <a:schemeClr val="accent1"/>
              </a:buClr>
              <a:buSzPct val="68000"/>
              <a:buFont typeface="Arial" charset="0"/>
              <a:buChar char="•"/>
            </a:pPr>
            <a:r>
              <a:rPr lang="en-US" altLang="zh-CN" sz="3200" b="1">
                <a:solidFill>
                  <a:srgbClr val="0000FF"/>
                </a:solidFill>
                <a:latin typeface="华文新魏" pitchFamily="2" charset="-122"/>
                <a:ea typeface="华文新魏" pitchFamily="2" charset="-122"/>
              </a:rPr>
              <a:t>1</a:t>
            </a:r>
            <a:r>
              <a:rPr lang="zh-CN" altLang="en-US" sz="3200" b="1">
                <a:solidFill>
                  <a:srgbClr val="0000FF"/>
                </a:solidFill>
                <a:latin typeface="华文新魏" pitchFamily="2" charset="-122"/>
                <a:ea typeface="华文新魏" pitchFamily="2" charset="-122"/>
              </a:rPr>
              <a:t>、制定主体看：行政机关和法律法规授权的组织</a:t>
            </a:r>
            <a:endParaRPr lang="en-US" altLang="zh-CN" sz="3200" b="1">
              <a:solidFill>
                <a:srgbClr val="0000FF"/>
              </a:solidFill>
              <a:latin typeface="华文新魏" pitchFamily="2" charset="-122"/>
              <a:ea typeface="华文新魏" pitchFamily="2" charset="-122"/>
            </a:endParaRPr>
          </a:p>
          <a:p>
            <a:pPr marL="285750" indent="-285750">
              <a:lnSpc>
                <a:spcPts val="3400"/>
              </a:lnSpc>
              <a:buClr>
                <a:schemeClr val="accent1"/>
              </a:buClr>
              <a:buSzPct val="68000"/>
              <a:buFont typeface="Arial" charset="0"/>
              <a:buChar char="•"/>
            </a:pPr>
            <a:r>
              <a:rPr lang="en-US" altLang="zh-CN" sz="3200" b="1">
                <a:solidFill>
                  <a:srgbClr val="0000FF"/>
                </a:solidFill>
                <a:latin typeface="华文新魏" pitchFamily="2" charset="-122"/>
                <a:ea typeface="华文新魏" pitchFamily="2" charset="-122"/>
              </a:rPr>
              <a:t>2</a:t>
            </a:r>
            <a:r>
              <a:rPr lang="zh-CN" altLang="en-US" sz="3200" b="1">
                <a:solidFill>
                  <a:srgbClr val="0000FF"/>
                </a:solidFill>
                <a:latin typeface="华文新魏" pitchFamily="2" charset="-122"/>
                <a:ea typeface="华文新魏" pitchFamily="2" charset="-122"/>
              </a:rPr>
              <a:t>、内容上看：涉及公民、法人和其他组织的权利义务</a:t>
            </a:r>
          </a:p>
          <a:p>
            <a:pPr marL="285750" indent="-285750">
              <a:lnSpc>
                <a:spcPts val="3400"/>
              </a:lnSpc>
              <a:buClr>
                <a:schemeClr val="accent1"/>
              </a:buClr>
              <a:buSzPct val="68000"/>
              <a:buFont typeface="Arial" charset="0"/>
              <a:buChar char="•"/>
            </a:pPr>
            <a:r>
              <a:rPr lang="en-US" altLang="zh-CN" sz="3200" b="1">
                <a:solidFill>
                  <a:srgbClr val="0000FF"/>
                </a:solidFill>
                <a:latin typeface="华文新魏" pitchFamily="2" charset="-122"/>
                <a:ea typeface="华文新魏" pitchFamily="2" charset="-122"/>
              </a:rPr>
              <a:t>3</a:t>
            </a:r>
            <a:r>
              <a:rPr lang="zh-CN" altLang="en-US" sz="3200" b="1">
                <a:solidFill>
                  <a:srgbClr val="0000FF"/>
                </a:solidFill>
                <a:latin typeface="华文新魏" pitchFamily="2" charset="-122"/>
                <a:ea typeface="华文新魏" pitchFamily="2" charset="-122"/>
              </a:rPr>
              <a:t>、从适用对象看：针对不特定的对象或者行政管理相对人，可以反复适用</a:t>
            </a:r>
            <a:endParaRPr lang="en-US" altLang="zh-CN" sz="3200" b="1">
              <a:solidFill>
                <a:srgbClr val="0000FF"/>
              </a:solidFill>
              <a:latin typeface="华文新魏" pitchFamily="2" charset="-122"/>
              <a:ea typeface="华文新魏" pitchFamily="2" charset="-122"/>
            </a:endParaRPr>
          </a:p>
          <a:p>
            <a:pPr marL="285750" indent="-285750">
              <a:lnSpc>
                <a:spcPts val="3400"/>
              </a:lnSpc>
              <a:buClr>
                <a:schemeClr val="accent1"/>
              </a:buClr>
              <a:buSzPct val="68000"/>
              <a:buFont typeface="Arial" charset="0"/>
              <a:buChar char="•"/>
            </a:pPr>
            <a:r>
              <a:rPr lang="en-US" altLang="zh-CN" sz="3200" b="1">
                <a:solidFill>
                  <a:srgbClr val="0000FF"/>
                </a:solidFill>
                <a:latin typeface="华文新魏" pitchFamily="2" charset="-122"/>
                <a:ea typeface="华文新魏" pitchFamily="2" charset="-122"/>
              </a:rPr>
              <a:t>4</a:t>
            </a:r>
            <a:r>
              <a:rPr lang="zh-CN" altLang="en-US" sz="3200" b="1">
                <a:solidFill>
                  <a:srgbClr val="0000FF"/>
                </a:solidFill>
                <a:latin typeface="华文新魏" pitchFamily="2" charset="-122"/>
                <a:ea typeface="华文新魏" pitchFamily="2" charset="-122"/>
              </a:rPr>
              <a:t>、从性质上看</a:t>
            </a:r>
            <a:r>
              <a:rPr lang="en-US" altLang="zh-CN" sz="3200" b="1">
                <a:solidFill>
                  <a:srgbClr val="0000FF"/>
                </a:solidFill>
                <a:latin typeface="华文新魏" pitchFamily="2" charset="-122"/>
                <a:ea typeface="华文新魏" pitchFamily="2" charset="-122"/>
              </a:rPr>
              <a:t>:</a:t>
            </a:r>
            <a:r>
              <a:rPr lang="zh-CN" altLang="en-US" sz="3200" b="1">
                <a:solidFill>
                  <a:srgbClr val="0000FF"/>
                </a:solidFill>
                <a:latin typeface="华文新魏" pitchFamily="2" charset="-122"/>
                <a:ea typeface="华文新魏" pitchFamily="2" charset="-122"/>
              </a:rPr>
              <a:t>属于抽象行政行为</a:t>
            </a:r>
          </a:p>
          <a:p>
            <a:pPr marL="285750" indent="-285750">
              <a:lnSpc>
                <a:spcPts val="3400"/>
              </a:lnSpc>
              <a:buClr>
                <a:schemeClr val="accent1"/>
              </a:buClr>
              <a:buSzPct val="68000"/>
              <a:buFont typeface="Arial" charset="0"/>
              <a:buChar char="•"/>
            </a:pPr>
            <a:r>
              <a:rPr lang="en-US" altLang="zh-CN" sz="3200" b="1">
                <a:solidFill>
                  <a:srgbClr val="0000FF"/>
                </a:solidFill>
                <a:latin typeface="华文新魏" pitchFamily="2" charset="-122"/>
                <a:ea typeface="华文新魏" pitchFamily="2" charset="-122"/>
              </a:rPr>
              <a:t>5</a:t>
            </a:r>
            <a:r>
              <a:rPr lang="zh-CN" altLang="en-US" sz="3200" b="1">
                <a:solidFill>
                  <a:srgbClr val="0000FF"/>
                </a:solidFill>
                <a:latin typeface="华文新魏" pitchFamily="2" charset="-122"/>
                <a:ea typeface="华文新魏" pitchFamily="2" charset="-122"/>
              </a:rPr>
              <a:t>、从效力上看：具有普遍约束力和一定的强制性</a:t>
            </a:r>
          </a:p>
          <a:p>
            <a:pPr marL="285750" indent="-285750">
              <a:lnSpc>
                <a:spcPts val="3400"/>
              </a:lnSpc>
              <a:buClr>
                <a:schemeClr val="accent1"/>
              </a:buClr>
              <a:buSzPct val="68000"/>
              <a:buFont typeface="Arial" charset="0"/>
              <a:buChar char="•"/>
            </a:pPr>
            <a:endParaRPr lang="en-US" altLang="zh-CN" sz="3200" b="1">
              <a:solidFill>
                <a:srgbClr val="0000FF"/>
              </a:solidFill>
              <a:latin typeface="华文新魏" pitchFamily="2" charset="-122"/>
              <a:ea typeface="华文新魏" pitchFamily="2" charset="-122"/>
            </a:endParaRPr>
          </a:p>
          <a:p>
            <a:pPr marL="285750" indent="-285750">
              <a:lnSpc>
                <a:spcPts val="3400"/>
              </a:lnSpc>
              <a:buClr>
                <a:schemeClr val="accent1"/>
              </a:buClr>
              <a:buSzPct val="68000"/>
              <a:buFont typeface="Arial" charset="0"/>
              <a:buChar char="•"/>
            </a:pPr>
            <a:r>
              <a:rPr lang="zh-CN" altLang="en-US" sz="3200" b="1">
                <a:solidFill>
                  <a:srgbClr val="0000FF"/>
                </a:solidFill>
                <a:latin typeface="华文新魏" pitchFamily="2" charset="-122"/>
                <a:ea typeface="华文新魏" pitchFamily="2" charset="-122"/>
              </a:rPr>
              <a:t>强烈信号</a:t>
            </a:r>
            <a:r>
              <a:rPr lang="en-US" altLang="zh-CN" sz="3200" b="1">
                <a:solidFill>
                  <a:srgbClr val="0000FF"/>
                </a:solidFill>
                <a:latin typeface="华文新魏" pitchFamily="2" charset="-122"/>
                <a:ea typeface="华文新魏" pitchFamily="2" charset="-122"/>
              </a:rPr>
              <a:t>:1</a:t>
            </a:r>
            <a:r>
              <a:rPr lang="zh-CN" altLang="en-US" sz="3200" b="1">
                <a:solidFill>
                  <a:srgbClr val="0000FF"/>
                </a:solidFill>
                <a:latin typeface="华文新魏" pitchFamily="2" charset="-122"/>
                <a:ea typeface="华文新魏" pitchFamily="2" charset="-122"/>
              </a:rPr>
              <a:t>、扩面；</a:t>
            </a:r>
            <a:r>
              <a:rPr lang="en-US" altLang="zh-CN" sz="3200" b="1">
                <a:solidFill>
                  <a:srgbClr val="0000FF"/>
                </a:solidFill>
                <a:latin typeface="华文新魏" pitchFamily="2" charset="-122"/>
                <a:ea typeface="华文新魏" pitchFamily="2" charset="-122"/>
              </a:rPr>
              <a:t>2</a:t>
            </a:r>
            <a:r>
              <a:rPr lang="zh-CN" altLang="en-US" sz="3200" b="1">
                <a:solidFill>
                  <a:srgbClr val="0000FF"/>
                </a:solidFill>
                <a:latin typeface="华文新魏" pitchFamily="2" charset="-122"/>
                <a:ea typeface="华文新魏" pitchFamily="2" charset="-122"/>
              </a:rPr>
              <a:t>、放权；</a:t>
            </a:r>
            <a:r>
              <a:rPr lang="en-US" altLang="zh-CN" sz="3200" b="1">
                <a:solidFill>
                  <a:srgbClr val="0000FF"/>
                </a:solidFill>
                <a:latin typeface="华文新魏" pitchFamily="2" charset="-122"/>
                <a:ea typeface="华文新魏" pitchFamily="2" charset="-122"/>
              </a:rPr>
              <a:t>3</a:t>
            </a:r>
            <a:r>
              <a:rPr lang="zh-CN" altLang="en-US" sz="3200" b="1">
                <a:solidFill>
                  <a:srgbClr val="0000FF"/>
                </a:solidFill>
                <a:latin typeface="华文新魏" pitchFamily="2" charset="-122"/>
                <a:ea typeface="华文新魏" pitchFamily="2" charset="-122"/>
              </a:rPr>
              <a:t>、增效</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p:cNvSpPr>
          <p:nvPr>
            <p:ph type="title" idx="4294967295"/>
          </p:nvPr>
        </p:nvSpPr>
        <p:spPr bwMode="auto">
          <a:xfrm>
            <a:off x="457200" y="274638"/>
            <a:ext cx="8218488" cy="777875"/>
          </a:xfrm>
        </p:spPr>
        <p:txBody>
          <a:bodyPr wrap="square" lIns="91440" tIns="45720" rIns="91440" bIns="45720" numCol="1" anchorCtr="0" compatLnSpc="1">
            <a:prstTxWarp prst="textNoShape">
              <a:avLst/>
            </a:prstTxWarp>
          </a:bodyPr>
          <a:lstStyle/>
          <a:p>
            <a:pPr>
              <a:defRPr/>
            </a:pPr>
            <a:r>
              <a:rPr lang="en-US" altLang="zh-CN" sz="3200" smtClean="0">
                <a:solidFill>
                  <a:srgbClr val="C20E86"/>
                </a:solidFill>
                <a:effectLst/>
              </a:rPr>
              <a:t>3.</a:t>
            </a:r>
            <a:r>
              <a:rPr lang="zh-CN" altLang="en-US" sz="3200" smtClean="0">
                <a:solidFill>
                  <a:srgbClr val="C20E86"/>
                </a:solidFill>
                <a:effectLst/>
              </a:rPr>
              <a:t>严格实行“三统一”管理</a:t>
            </a:r>
          </a:p>
        </p:txBody>
      </p:sp>
      <p:sp>
        <p:nvSpPr>
          <p:cNvPr id="210946" name="Rectangle 3"/>
          <p:cNvSpPr>
            <a:spLocks noGrp="1"/>
          </p:cNvSpPr>
          <p:nvPr>
            <p:ph type="body" idx="4294967295"/>
          </p:nvPr>
        </p:nvSpPr>
        <p:spPr>
          <a:xfrm>
            <a:off x="611188" y="1125538"/>
            <a:ext cx="8229600" cy="4525962"/>
          </a:xfrm>
        </p:spPr>
        <p:txBody>
          <a:bodyPr/>
          <a:lstStyle/>
          <a:p>
            <a:pPr>
              <a:lnSpc>
                <a:spcPct val="90000"/>
              </a:lnSpc>
            </a:pPr>
            <a:r>
              <a:rPr lang="zh-CN" altLang="en-US" smtClean="0">
                <a:solidFill>
                  <a:srgbClr val="0000FF"/>
                </a:solidFill>
              </a:rPr>
              <a:t>（</a:t>
            </a:r>
            <a:r>
              <a:rPr lang="en-US" altLang="zh-CN" smtClean="0">
                <a:solidFill>
                  <a:srgbClr val="0000FF"/>
                </a:solidFill>
              </a:rPr>
              <a:t>1</a:t>
            </a:r>
            <a:r>
              <a:rPr lang="zh-CN" altLang="en-US" smtClean="0">
                <a:solidFill>
                  <a:srgbClr val="0000FF"/>
                </a:solidFill>
              </a:rPr>
              <a:t>）统一登记。经各地各部门法制机构认定并进行合法性审查同意后印发的规范性文件，由各地各部门办公机构统一登记。办公机构要建立规范性文件登记簿，及时准确进行登记。</a:t>
            </a:r>
          </a:p>
          <a:p>
            <a:pPr>
              <a:lnSpc>
                <a:spcPct val="90000"/>
              </a:lnSpc>
            </a:pPr>
            <a:r>
              <a:rPr lang="zh-CN" altLang="en-US" smtClean="0">
                <a:solidFill>
                  <a:srgbClr val="0000FF"/>
                </a:solidFill>
              </a:rPr>
              <a:t>（</a:t>
            </a:r>
            <a:r>
              <a:rPr lang="en-US" altLang="zh-CN" smtClean="0">
                <a:solidFill>
                  <a:srgbClr val="0000FF"/>
                </a:solidFill>
              </a:rPr>
              <a:t>2</a:t>
            </a:r>
            <a:r>
              <a:rPr lang="zh-CN" altLang="en-US" smtClean="0">
                <a:solidFill>
                  <a:srgbClr val="0000FF"/>
                </a:solidFill>
              </a:rPr>
              <a:t>）统一编号。规范性文件使用专用发文字号，实行专号管理。政府为：</a:t>
            </a:r>
            <a:r>
              <a:rPr lang="en-US" altLang="zh-CN" smtClean="0">
                <a:solidFill>
                  <a:srgbClr val="0000FF"/>
                </a:solidFill>
              </a:rPr>
              <a:t>×</a:t>
            </a:r>
            <a:r>
              <a:rPr lang="zh-CN" altLang="en-US" smtClean="0">
                <a:solidFill>
                  <a:srgbClr val="0000FF"/>
                </a:solidFill>
              </a:rPr>
              <a:t>政规</a:t>
            </a:r>
            <a:r>
              <a:rPr lang="en-US" altLang="zh-CN" smtClean="0">
                <a:solidFill>
                  <a:srgbClr val="0000FF"/>
                </a:solidFill>
              </a:rPr>
              <a:t>〔2018〕 ×</a:t>
            </a:r>
            <a:r>
              <a:rPr lang="zh-CN" altLang="en-US" smtClean="0">
                <a:solidFill>
                  <a:srgbClr val="0000FF"/>
                </a:solidFill>
              </a:rPr>
              <a:t>号； </a:t>
            </a:r>
            <a:r>
              <a:rPr lang="en-US" altLang="zh-CN" smtClean="0">
                <a:solidFill>
                  <a:srgbClr val="0000FF"/>
                </a:solidFill>
              </a:rPr>
              <a:t>×</a:t>
            </a:r>
            <a:r>
              <a:rPr lang="zh-CN" altLang="en-US" smtClean="0">
                <a:solidFill>
                  <a:srgbClr val="0000FF"/>
                </a:solidFill>
              </a:rPr>
              <a:t>政办规</a:t>
            </a:r>
            <a:r>
              <a:rPr lang="en-US" altLang="zh-CN" smtClean="0">
                <a:solidFill>
                  <a:srgbClr val="0000FF"/>
                </a:solidFill>
              </a:rPr>
              <a:t>〔2018〕 ×</a:t>
            </a:r>
            <a:r>
              <a:rPr lang="zh-CN" altLang="en-US" smtClean="0">
                <a:solidFill>
                  <a:srgbClr val="0000FF"/>
                </a:solidFill>
              </a:rPr>
              <a:t>号</a:t>
            </a:r>
          </a:p>
          <a:p>
            <a:pPr>
              <a:lnSpc>
                <a:spcPct val="90000"/>
              </a:lnSpc>
              <a:buFont typeface="Wingdings 3" pitchFamily="18" charset="2"/>
              <a:buNone/>
            </a:pPr>
            <a:r>
              <a:rPr lang="zh-CN" altLang="en-US" smtClean="0">
                <a:solidFill>
                  <a:srgbClr val="0000FF"/>
                </a:solidFill>
              </a:rPr>
              <a:t>     部门为：</a:t>
            </a:r>
            <a:r>
              <a:rPr lang="en-US" altLang="zh-CN" smtClean="0">
                <a:solidFill>
                  <a:srgbClr val="0000FF"/>
                </a:solidFill>
              </a:rPr>
              <a:t>××</a:t>
            </a:r>
            <a:r>
              <a:rPr lang="zh-CN" altLang="en-US" smtClean="0">
                <a:solidFill>
                  <a:srgbClr val="0000FF"/>
                </a:solidFill>
              </a:rPr>
              <a:t>规</a:t>
            </a:r>
            <a:r>
              <a:rPr lang="en-US" altLang="zh-CN" smtClean="0">
                <a:solidFill>
                  <a:srgbClr val="0000FF"/>
                </a:solidFill>
              </a:rPr>
              <a:t>〔2018〕 ×</a:t>
            </a:r>
            <a:r>
              <a:rPr lang="zh-CN" altLang="en-US" smtClean="0">
                <a:solidFill>
                  <a:srgbClr val="0000FF"/>
                </a:solidFill>
              </a:rPr>
              <a:t>号</a:t>
            </a:r>
          </a:p>
          <a:p>
            <a:pPr>
              <a:lnSpc>
                <a:spcPct val="90000"/>
              </a:lnSpc>
            </a:pPr>
            <a:r>
              <a:rPr lang="zh-CN" altLang="en-US" smtClean="0">
                <a:solidFill>
                  <a:srgbClr val="0000FF"/>
                </a:solidFill>
              </a:rPr>
              <a:t> （</a:t>
            </a:r>
            <a:r>
              <a:rPr lang="en-US" altLang="zh-CN" smtClean="0">
                <a:solidFill>
                  <a:srgbClr val="0000FF"/>
                </a:solidFill>
              </a:rPr>
              <a:t>3</a:t>
            </a:r>
            <a:r>
              <a:rPr lang="zh-CN" altLang="en-US" smtClean="0">
                <a:solidFill>
                  <a:srgbClr val="0000FF"/>
                </a:solidFill>
              </a:rPr>
              <a:t>）统一公布。各地各部门办公机构统一印发，向社会公布。公布方式：公报、政府官网、部门官网</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altLang="zh-CN" sz="3200" smtClean="0">
                <a:solidFill>
                  <a:srgbClr val="C20E86"/>
                </a:solidFill>
                <a:effectLst/>
              </a:rPr>
              <a:t>4.</a:t>
            </a:r>
            <a:r>
              <a:rPr lang="zh-CN" altLang="en-US" sz="3200" smtClean="0">
                <a:solidFill>
                  <a:srgbClr val="C20E86"/>
                </a:solidFill>
                <a:effectLst/>
              </a:rPr>
              <a:t>两种特殊文件的“三统一”管理</a:t>
            </a:r>
          </a:p>
        </p:txBody>
      </p:sp>
      <p:sp>
        <p:nvSpPr>
          <p:cNvPr id="211970" name="Rectangle 3"/>
          <p:cNvSpPr>
            <a:spLocks noGrp="1"/>
          </p:cNvSpPr>
          <p:nvPr>
            <p:ph type="body" idx="4294967295"/>
          </p:nvPr>
        </p:nvSpPr>
        <p:spPr/>
        <p:txBody>
          <a:bodyPr/>
          <a:lstStyle/>
          <a:p>
            <a:pPr>
              <a:buFont typeface="Wingdings" pitchFamily="2" charset="2"/>
              <a:buChar char="Ø"/>
            </a:pPr>
            <a:r>
              <a:rPr lang="en-US" altLang="zh-CN" smtClean="0">
                <a:solidFill>
                  <a:srgbClr val="0000FF"/>
                </a:solidFill>
              </a:rPr>
              <a:t>1.</a:t>
            </a:r>
            <a:r>
              <a:rPr lang="zh-CN" altLang="en-US" smtClean="0">
                <a:solidFill>
                  <a:srgbClr val="0000FF"/>
                </a:solidFill>
              </a:rPr>
              <a:t>冠以“省政府同意”字样的规范性文件</a:t>
            </a:r>
          </a:p>
          <a:p>
            <a:pPr>
              <a:buFont typeface="Wingdings 3" pitchFamily="18" charset="2"/>
              <a:buNone/>
            </a:pPr>
            <a:r>
              <a:rPr lang="zh-CN" altLang="en-US" smtClean="0">
                <a:solidFill>
                  <a:srgbClr val="0000FF"/>
                </a:solidFill>
              </a:rPr>
              <a:t>   按照“谁编号谁发文谁管理”的原则，认定为部门规范性文件，由部门进行“三统一”管理，由发文部门报省政府法制办进行备案</a:t>
            </a:r>
          </a:p>
          <a:p>
            <a:pPr>
              <a:buFont typeface="Wingdings" pitchFamily="2" charset="2"/>
              <a:buChar char="Ø"/>
            </a:pPr>
            <a:r>
              <a:rPr lang="en-US" altLang="zh-CN" smtClean="0">
                <a:solidFill>
                  <a:srgbClr val="0000FF"/>
                </a:solidFill>
              </a:rPr>
              <a:t>2.</a:t>
            </a:r>
            <a:r>
              <a:rPr lang="zh-CN" altLang="en-US" smtClean="0">
                <a:solidFill>
                  <a:srgbClr val="0000FF"/>
                </a:solidFill>
              </a:rPr>
              <a:t>省政府办公厅规范性文件</a:t>
            </a:r>
          </a:p>
          <a:p>
            <a:pPr>
              <a:buFont typeface="Wingdings" pitchFamily="2" charset="2"/>
              <a:buNone/>
            </a:pPr>
            <a:r>
              <a:rPr lang="zh-CN" altLang="en-US" smtClean="0">
                <a:solidFill>
                  <a:srgbClr val="0000FF"/>
                </a:solidFill>
              </a:rPr>
              <a:t>  由省政府办公厅进行“三统一”管理，效力上低于省政府文件，但由于管理上有障碍，效力上有瑕疵，不建议使用或者尽量少用</a:t>
            </a:r>
          </a:p>
          <a:p>
            <a:pPr>
              <a:buFont typeface="Wingdings 3" pitchFamily="18" charset="2"/>
              <a:buNone/>
            </a:pPr>
            <a:endParaRPr lang="zh-CN" altLang="en-US" smtClean="0">
              <a:solidFill>
                <a:srgbClr val="0000FF"/>
              </a:solidFill>
            </a:endParaRPr>
          </a:p>
          <a:p>
            <a:pPr>
              <a:buFont typeface="Wingdings 3" pitchFamily="18" charset="2"/>
              <a:buNone/>
            </a:pPr>
            <a:endParaRPr lang="zh-CN" alt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3" name="Picture 2" descr="http://img.mp.itc.cn/upload/20160904/69c1f433543c42f39524e223272cfd55_th.jpeg"/>
          <p:cNvPicPr>
            <a:picLocks noChangeAspect="1" noChangeArrowheads="1"/>
          </p:cNvPicPr>
          <p:nvPr/>
        </p:nvPicPr>
        <p:blipFill>
          <a:blip r:embed="rId2"/>
          <a:srcRect/>
          <a:stretch>
            <a:fillRect/>
          </a:stretch>
        </p:blipFill>
        <p:spPr bwMode="auto">
          <a:xfrm>
            <a:off x="5076825" y="2781300"/>
            <a:ext cx="4067175" cy="3819525"/>
          </a:xfrm>
          <a:prstGeom prst="rect">
            <a:avLst/>
          </a:prstGeom>
          <a:noFill/>
          <a:ln w="9525">
            <a:noFill/>
            <a:miter lim="800000"/>
            <a:headEnd/>
            <a:tailEnd/>
          </a:ln>
        </p:spPr>
      </p:pic>
      <p:sp>
        <p:nvSpPr>
          <p:cNvPr id="212994" name="Rectangle 3"/>
          <p:cNvSpPr>
            <a:spLocks noGrp="1" noRot="1" noChangeArrowheads="1"/>
          </p:cNvSpPr>
          <p:nvPr>
            <p:ph type="body" idx="1"/>
          </p:nvPr>
        </p:nvSpPr>
        <p:spPr>
          <a:xfrm>
            <a:off x="684213" y="1412875"/>
            <a:ext cx="7632700" cy="3852863"/>
          </a:xfrm>
        </p:spPr>
        <p:txBody>
          <a:bodyPr/>
          <a:lstStyle/>
          <a:p>
            <a:r>
              <a:rPr lang="zh-CN" altLang="en-US" smtClean="0">
                <a:solidFill>
                  <a:srgbClr val="0000CC"/>
                </a:solidFill>
              </a:rPr>
              <a:t>第二十七条　制定机关可以根据需要确定规范性文件的有效期，有效期一般不超过</a:t>
            </a:r>
            <a:r>
              <a:rPr lang="en-US" altLang="zh-CN" smtClean="0">
                <a:solidFill>
                  <a:srgbClr val="0000CC"/>
                </a:solidFill>
              </a:rPr>
              <a:t>5</a:t>
            </a:r>
            <a:r>
              <a:rPr lang="zh-CN" altLang="en-US" smtClean="0">
                <a:solidFill>
                  <a:srgbClr val="0000CC"/>
                </a:solidFill>
              </a:rPr>
              <a:t>年。名称冠以“暂行”“试行”的，有效期一般不超过</a:t>
            </a:r>
            <a:r>
              <a:rPr lang="en-US" altLang="zh-CN" smtClean="0">
                <a:solidFill>
                  <a:srgbClr val="0000CC"/>
                </a:solidFill>
              </a:rPr>
              <a:t>3</a:t>
            </a:r>
            <a:r>
              <a:rPr lang="zh-CN" altLang="en-US" smtClean="0">
                <a:solidFill>
                  <a:srgbClr val="0000CC"/>
                </a:solidFill>
              </a:rPr>
              <a:t>年。</a:t>
            </a:r>
          </a:p>
          <a:p>
            <a:r>
              <a:rPr lang="zh-CN" altLang="en-US" smtClean="0">
                <a:solidFill>
                  <a:srgbClr val="0000CC"/>
                </a:solidFill>
              </a:rPr>
              <a:t>规范性文件标注有效期的，制定机关应当于有效期届满前</a:t>
            </a:r>
            <a:r>
              <a:rPr lang="en-US" altLang="zh-CN" smtClean="0">
                <a:solidFill>
                  <a:srgbClr val="0000CC"/>
                </a:solidFill>
              </a:rPr>
              <a:t>6</a:t>
            </a:r>
            <a:r>
              <a:rPr lang="zh-CN" altLang="en-US" smtClean="0">
                <a:solidFill>
                  <a:srgbClr val="0000CC"/>
                </a:solidFill>
              </a:rPr>
              <a:t>个月对其实施情况进行评估。经评估，需要继续实施的，由制定机关按照本办法规定的程序重新登记、编号、公布，并报送备案。</a:t>
            </a:r>
          </a:p>
        </p:txBody>
      </p:sp>
      <p:sp>
        <p:nvSpPr>
          <p:cNvPr id="212995" name="Text Box 5"/>
          <p:cNvSpPr txBox="1">
            <a:spLocks noChangeArrowheads="1"/>
          </p:cNvSpPr>
          <p:nvPr/>
        </p:nvSpPr>
        <p:spPr bwMode="auto">
          <a:xfrm>
            <a:off x="971550" y="260350"/>
            <a:ext cx="6048375" cy="579438"/>
          </a:xfrm>
          <a:prstGeom prst="rect">
            <a:avLst/>
          </a:prstGeom>
          <a:noFill/>
          <a:ln w="9525">
            <a:noFill/>
            <a:miter lim="800000"/>
            <a:headEnd/>
            <a:tailEnd/>
          </a:ln>
        </p:spPr>
        <p:txBody>
          <a:bodyPr>
            <a:spAutoFit/>
          </a:bodyPr>
          <a:lstStyle/>
          <a:p>
            <a:r>
              <a:rPr lang="zh-CN" altLang="en-US" sz="3200">
                <a:solidFill>
                  <a:srgbClr val="CF0F8F"/>
                </a:solidFill>
              </a:rPr>
              <a:t>六、规范性文件有效期制度</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p:cNvSpPr>
          <p:nvPr>
            <p:ph type="title" idx="4294967295"/>
          </p:nvPr>
        </p:nvSpPr>
        <p:spPr bwMode="auto"/>
        <p:txBody>
          <a:bodyPr wrap="square" lIns="91440" tIns="45720" rIns="91440" bIns="45720" numCol="1" anchorCtr="0" compatLnSpc="1"/>
          <a:lstStyle/>
          <a:p>
            <a:pPr>
              <a:defRPr/>
            </a:pPr>
            <a:r>
              <a:rPr lang="zh-CN" altLang="en-US" smtClean="0">
                <a:solidFill>
                  <a:srgbClr val="CF0F8F"/>
                </a:solidFill>
                <a:effectLst/>
              </a:rPr>
              <a:t>解读</a:t>
            </a:r>
            <a:r>
              <a:rPr lang="en-US" altLang="zh-CN" smtClean="0">
                <a:solidFill>
                  <a:srgbClr val="CF0F8F"/>
                </a:solidFill>
                <a:effectLst/>
              </a:rPr>
              <a:t>—</a:t>
            </a:r>
            <a:r>
              <a:rPr lang="zh-CN" altLang="en-US" smtClean="0">
                <a:effectLst/>
              </a:rPr>
              <a:t>关键词</a:t>
            </a:r>
            <a:endParaRPr lang="en-US" altLang="zh-CN" smtClean="0">
              <a:effectLst/>
            </a:endParaRPr>
          </a:p>
        </p:txBody>
      </p:sp>
      <p:sp>
        <p:nvSpPr>
          <p:cNvPr id="214018" name="Rectangle 3"/>
          <p:cNvSpPr>
            <a:spLocks noGrp="1"/>
          </p:cNvSpPr>
          <p:nvPr>
            <p:ph type="body" idx="4294967295"/>
          </p:nvPr>
        </p:nvSpPr>
        <p:spPr/>
        <p:txBody>
          <a:bodyPr/>
          <a:lstStyle/>
          <a:p>
            <a:r>
              <a:rPr lang="zh-CN" altLang="en-US" smtClean="0">
                <a:solidFill>
                  <a:srgbClr val="0000CC"/>
                </a:solidFill>
              </a:rPr>
              <a:t>（一）选择适用</a:t>
            </a:r>
          </a:p>
          <a:p>
            <a:r>
              <a:rPr lang="en-US" altLang="zh-CN" smtClean="0">
                <a:solidFill>
                  <a:srgbClr val="0000CC"/>
                </a:solidFill>
              </a:rPr>
              <a:t>1.</a:t>
            </a:r>
            <a:r>
              <a:rPr lang="zh-CN" altLang="en-US" smtClean="0">
                <a:solidFill>
                  <a:srgbClr val="0000CC"/>
                </a:solidFill>
              </a:rPr>
              <a:t>可以规定有效期，也可以不规定有效期</a:t>
            </a:r>
          </a:p>
          <a:p>
            <a:r>
              <a:rPr lang="en-US" altLang="zh-CN" smtClean="0">
                <a:solidFill>
                  <a:srgbClr val="0000CC"/>
                </a:solidFill>
              </a:rPr>
              <a:t>2.</a:t>
            </a:r>
            <a:r>
              <a:rPr lang="zh-CN" altLang="en-US" smtClean="0">
                <a:solidFill>
                  <a:srgbClr val="0000CC"/>
                </a:solidFill>
              </a:rPr>
              <a:t>选择决定权在制定机关</a:t>
            </a:r>
          </a:p>
          <a:p>
            <a:r>
              <a:rPr lang="en-US" altLang="zh-CN" smtClean="0">
                <a:solidFill>
                  <a:srgbClr val="0000CC"/>
                </a:solidFill>
              </a:rPr>
              <a:t>3.</a:t>
            </a:r>
            <a:r>
              <a:rPr lang="zh-CN" altLang="en-US" smtClean="0">
                <a:solidFill>
                  <a:srgbClr val="0000CC"/>
                </a:solidFill>
              </a:rPr>
              <a:t>选择的依据</a:t>
            </a:r>
            <a:r>
              <a:rPr lang="en-US" altLang="zh-CN" smtClean="0">
                <a:solidFill>
                  <a:srgbClr val="0000CC"/>
                </a:solidFill>
              </a:rPr>
              <a:t>—</a:t>
            </a:r>
            <a:r>
              <a:rPr lang="zh-CN" altLang="en-US" smtClean="0">
                <a:solidFill>
                  <a:srgbClr val="0000CC"/>
                </a:solidFill>
              </a:rPr>
              <a:t>需要</a:t>
            </a:r>
          </a:p>
          <a:p>
            <a:pPr>
              <a:buFont typeface="Wingdings 3" pitchFamily="18" charset="2"/>
              <a:buNone/>
            </a:pPr>
            <a:r>
              <a:rPr lang="zh-CN" altLang="en-US" sz="2400" smtClean="0">
                <a:solidFill>
                  <a:srgbClr val="0000CC"/>
                </a:solidFill>
              </a:rPr>
              <a:t>   何谓需要</a:t>
            </a:r>
            <a:r>
              <a:rPr lang="zh-CN" altLang="en-US" sz="2400" smtClean="0">
                <a:solidFill>
                  <a:srgbClr val="0000CC"/>
                </a:solidFill>
                <a:sym typeface="Wingdings" pitchFamily="2" charset="2"/>
              </a:rPr>
              <a:t>：上位文件的要求；上级机关的要求；完成阶段性目标任务；行政管理的实际需要等</a:t>
            </a:r>
            <a:endParaRPr lang="zh-CN" altLang="en-US" sz="2400" smtClean="0">
              <a:solidFill>
                <a:srgbClr val="0000CC"/>
              </a:solidFill>
            </a:endParaRPr>
          </a:p>
        </p:txBody>
      </p:sp>
      <p:pic>
        <p:nvPicPr>
          <p:cNvPr id="214019" name="Picture 4" descr="MCj03826080000[1]"/>
          <p:cNvPicPr>
            <a:picLocks noChangeAspect="1" noChangeArrowheads="1"/>
          </p:cNvPicPr>
          <p:nvPr/>
        </p:nvPicPr>
        <p:blipFill>
          <a:blip r:embed="rId2"/>
          <a:srcRect/>
          <a:stretch>
            <a:fillRect/>
          </a:stretch>
        </p:blipFill>
        <p:spPr bwMode="auto">
          <a:xfrm>
            <a:off x="5651500" y="4724400"/>
            <a:ext cx="2992438" cy="18732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Rot="1" noChangeArrowheads="1"/>
          </p:cNvSpPr>
          <p:nvPr>
            <p:ph type="title"/>
          </p:nvPr>
        </p:nvSpPr>
        <p:spPr>
          <a:xfrm>
            <a:off x="539750" y="188913"/>
            <a:ext cx="7634288" cy="863600"/>
          </a:xfrm>
        </p:spPr>
        <p:txBody>
          <a:bodyPr/>
          <a:lstStyle/>
          <a:p>
            <a:pPr eaLnBrk="1" hangingPunct="1"/>
            <a:r>
              <a:rPr lang="zh-CN" altLang="en-US" sz="2800" b="1" smtClean="0">
                <a:solidFill>
                  <a:srgbClr val="CF0F8F"/>
                </a:solidFill>
              </a:rPr>
              <a:t>（二）对标注有效期文件的特殊管理</a:t>
            </a:r>
          </a:p>
        </p:txBody>
      </p:sp>
      <p:sp>
        <p:nvSpPr>
          <p:cNvPr id="215042" name="Rectangle 3"/>
          <p:cNvSpPr>
            <a:spLocks noGrp="1" noRot="1" noChangeArrowheads="1"/>
          </p:cNvSpPr>
          <p:nvPr>
            <p:ph type="body" idx="1"/>
          </p:nvPr>
        </p:nvSpPr>
        <p:spPr>
          <a:xfrm>
            <a:off x="755650" y="1341438"/>
            <a:ext cx="8180388" cy="4103687"/>
          </a:xfrm>
        </p:spPr>
        <p:txBody>
          <a:bodyPr/>
          <a:lstStyle/>
          <a:p>
            <a:pPr eaLnBrk="1" hangingPunct="1">
              <a:lnSpc>
                <a:spcPct val="90000"/>
              </a:lnSpc>
            </a:pPr>
            <a:endParaRPr lang="zh-CN" altLang="en-US" b="1" smtClean="0">
              <a:latin typeface="华文新魏" pitchFamily="2" charset="-122"/>
              <a:ea typeface="华文新魏" pitchFamily="2" charset="-122"/>
            </a:endParaRPr>
          </a:p>
          <a:p>
            <a:pPr eaLnBrk="1" hangingPunct="1">
              <a:lnSpc>
                <a:spcPct val="90000"/>
              </a:lnSpc>
            </a:pPr>
            <a:r>
              <a:rPr lang="en-US" altLang="zh-CN" sz="2800" smtClean="0">
                <a:latin typeface="华文新魏" pitchFamily="2" charset="-122"/>
                <a:ea typeface="华文新魏" pitchFamily="2" charset="-122"/>
              </a:rPr>
              <a:t>1.</a:t>
            </a:r>
            <a:r>
              <a:rPr lang="zh-CN" altLang="en-US" sz="2800" smtClean="0">
                <a:latin typeface="华文新魏" pitchFamily="2" charset="-122"/>
                <a:ea typeface="华文新魏" pitchFamily="2" charset="-122"/>
              </a:rPr>
              <a:t>期限</a:t>
            </a:r>
            <a:r>
              <a:rPr lang="en-US" altLang="zh-CN" sz="2800" smtClean="0">
                <a:latin typeface="华文新魏" pitchFamily="2" charset="-122"/>
                <a:ea typeface="华文新魏" pitchFamily="2" charset="-122"/>
              </a:rPr>
              <a:t>—</a:t>
            </a:r>
            <a:r>
              <a:rPr lang="zh-CN" altLang="en-US" sz="2800" smtClean="0">
                <a:latin typeface="华文新魏" pitchFamily="2" charset="-122"/>
                <a:ea typeface="华文新魏" pitchFamily="2" charset="-122"/>
              </a:rPr>
              <a:t>一般不超过</a:t>
            </a:r>
            <a:r>
              <a:rPr lang="en-US" altLang="zh-CN" sz="2800" smtClean="0">
                <a:latin typeface="华文新魏" pitchFamily="2" charset="-122"/>
                <a:ea typeface="华文新魏" pitchFamily="2" charset="-122"/>
              </a:rPr>
              <a:t>5</a:t>
            </a:r>
            <a:r>
              <a:rPr lang="zh-CN" altLang="en-US" sz="2800" smtClean="0">
                <a:latin typeface="华文新魏" pitchFamily="2" charset="-122"/>
                <a:ea typeface="华文新魏" pitchFamily="2" charset="-122"/>
              </a:rPr>
              <a:t>年；“暂行”、“试行”的，一般不超过</a:t>
            </a:r>
            <a:r>
              <a:rPr lang="en-US" altLang="zh-CN" sz="2800" smtClean="0">
                <a:latin typeface="华文新魏" pitchFamily="2" charset="-122"/>
                <a:ea typeface="华文新魏" pitchFamily="2" charset="-122"/>
              </a:rPr>
              <a:t>3</a:t>
            </a:r>
            <a:r>
              <a:rPr lang="zh-CN" altLang="en-US" sz="2800" smtClean="0">
                <a:latin typeface="华文新魏" pitchFamily="2" charset="-122"/>
                <a:ea typeface="华文新魏" pitchFamily="2" charset="-122"/>
              </a:rPr>
              <a:t>年</a:t>
            </a:r>
          </a:p>
          <a:p>
            <a:pPr eaLnBrk="1" hangingPunct="1">
              <a:lnSpc>
                <a:spcPct val="90000"/>
              </a:lnSpc>
            </a:pPr>
            <a:r>
              <a:rPr lang="en-US" altLang="zh-CN" sz="2800" smtClean="0">
                <a:latin typeface="华文新魏" pitchFamily="2" charset="-122"/>
                <a:ea typeface="华文新魏" pitchFamily="2" charset="-122"/>
              </a:rPr>
              <a:t>2.</a:t>
            </a:r>
            <a:r>
              <a:rPr lang="zh-CN" altLang="en-US" sz="2800" smtClean="0">
                <a:latin typeface="华文新魏" pitchFamily="2" charset="-122"/>
                <a:ea typeface="华文新魏" pitchFamily="2" charset="-122"/>
              </a:rPr>
              <a:t>评估</a:t>
            </a:r>
            <a:r>
              <a:rPr lang="en-US" altLang="zh-CN" sz="2800" smtClean="0">
                <a:latin typeface="华文新魏" pitchFamily="2" charset="-122"/>
                <a:ea typeface="华文新魏" pitchFamily="2" charset="-122"/>
              </a:rPr>
              <a:t>—</a:t>
            </a:r>
            <a:r>
              <a:rPr lang="zh-CN" altLang="en-US" sz="2800" smtClean="0">
                <a:latin typeface="华文新魏" pitchFamily="2" charset="-122"/>
                <a:ea typeface="华文新魏" pitchFamily="2" charset="-122"/>
              </a:rPr>
              <a:t>有效期届满前</a:t>
            </a:r>
            <a:r>
              <a:rPr lang="en-US" altLang="zh-CN" sz="2800" smtClean="0">
                <a:latin typeface="华文新魏" pitchFamily="2" charset="-122"/>
                <a:ea typeface="华文新魏" pitchFamily="2" charset="-122"/>
              </a:rPr>
              <a:t>6</a:t>
            </a:r>
            <a:r>
              <a:rPr lang="zh-CN" altLang="en-US" sz="2800" smtClean="0">
                <a:latin typeface="华文新魏" pitchFamily="2" charset="-122"/>
                <a:ea typeface="华文新魏" pitchFamily="2" charset="-122"/>
              </a:rPr>
              <a:t>个月</a:t>
            </a:r>
          </a:p>
          <a:p>
            <a:pPr eaLnBrk="1" hangingPunct="1">
              <a:lnSpc>
                <a:spcPct val="90000"/>
              </a:lnSpc>
            </a:pPr>
            <a:r>
              <a:rPr lang="en-US" altLang="zh-CN" sz="2800" smtClean="0">
                <a:latin typeface="华文新魏" pitchFamily="2" charset="-122"/>
                <a:ea typeface="华文新魏" pitchFamily="2" charset="-122"/>
              </a:rPr>
              <a:t>3.</a:t>
            </a:r>
            <a:r>
              <a:rPr lang="zh-CN" altLang="en-US" sz="2800" smtClean="0">
                <a:latin typeface="华文新魏" pitchFamily="2" charset="-122"/>
                <a:ea typeface="华文新魏" pitchFamily="2" charset="-122"/>
              </a:rPr>
              <a:t>评估结果的处理</a:t>
            </a:r>
          </a:p>
          <a:p>
            <a:pPr eaLnBrk="1" hangingPunct="1">
              <a:lnSpc>
                <a:spcPct val="90000"/>
              </a:lnSpc>
              <a:buFont typeface="Wingdings" pitchFamily="2" charset="2"/>
              <a:buNone/>
            </a:pPr>
            <a:r>
              <a:rPr lang="zh-CN" altLang="en-US" sz="2800" smtClean="0">
                <a:latin typeface="华文新魏" pitchFamily="2" charset="-122"/>
                <a:ea typeface="华文新魏" pitchFamily="2" charset="-122"/>
              </a:rPr>
              <a:t>   废止</a:t>
            </a:r>
            <a:r>
              <a:rPr lang="en-US" altLang="zh-CN" sz="2800" smtClean="0">
                <a:latin typeface="华文新魏" pitchFamily="2" charset="-122"/>
                <a:ea typeface="华文新魏" pitchFamily="2" charset="-122"/>
              </a:rPr>
              <a:t>—</a:t>
            </a:r>
            <a:r>
              <a:rPr lang="zh-CN" altLang="en-US" sz="2800" smtClean="0">
                <a:latin typeface="华文新魏" pitchFamily="2" charset="-122"/>
                <a:ea typeface="华文新魏" pitchFamily="2" charset="-122"/>
              </a:rPr>
              <a:t>谁制定，谁废止</a:t>
            </a:r>
          </a:p>
          <a:p>
            <a:pPr eaLnBrk="1" hangingPunct="1">
              <a:lnSpc>
                <a:spcPct val="90000"/>
              </a:lnSpc>
              <a:buFont typeface="Wingdings" pitchFamily="2" charset="2"/>
              <a:buNone/>
            </a:pPr>
            <a:r>
              <a:rPr lang="zh-CN" altLang="en-US" sz="2800" smtClean="0">
                <a:latin typeface="华文新魏" pitchFamily="2" charset="-122"/>
                <a:ea typeface="华文新魏" pitchFamily="2" charset="-122"/>
              </a:rPr>
              <a:t>  继续实施</a:t>
            </a:r>
            <a:r>
              <a:rPr lang="en-US" altLang="zh-CN" sz="2800" smtClean="0">
                <a:latin typeface="华文新魏" pitchFamily="2" charset="-122"/>
                <a:ea typeface="华文新魏" pitchFamily="2" charset="-122"/>
              </a:rPr>
              <a:t>—</a:t>
            </a:r>
            <a:r>
              <a:rPr lang="zh-CN" altLang="en-US" sz="2800" smtClean="0">
                <a:latin typeface="华文新魏" pitchFamily="2" charset="-122"/>
                <a:ea typeface="华文新魏" pitchFamily="2" charset="-122"/>
              </a:rPr>
              <a:t>无论是否修改，全面修改还是局部修改，一律按新制定文件，重新登记、编号、公布、备案</a:t>
            </a:r>
            <a:r>
              <a:rPr lang="en-US" altLang="zh-CN" sz="2800" smtClean="0">
                <a:latin typeface="华文新魏" pitchFamily="2" charset="-122"/>
                <a:ea typeface="华文新魏" pitchFamily="2" charset="-122"/>
              </a:rPr>
              <a:t>(</a:t>
            </a:r>
            <a:r>
              <a:rPr lang="zh-CN" altLang="en-US" sz="2800" smtClean="0">
                <a:latin typeface="华文新魏" pitchFamily="2" charset="-122"/>
                <a:ea typeface="华文新魏" pitchFamily="2" charset="-122"/>
              </a:rPr>
              <a:t>打包修改除外</a:t>
            </a:r>
            <a:r>
              <a:rPr lang="en-US" altLang="zh-CN" sz="2800" smtClean="0">
                <a:latin typeface="华文新魏" pitchFamily="2" charset="-122"/>
                <a:ea typeface="华文新魏" pitchFamily="2" charset="-122"/>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ext Box 4"/>
          <p:cNvSpPr txBox="1">
            <a:spLocks noChangeArrowheads="1"/>
          </p:cNvSpPr>
          <p:nvPr/>
        </p:nvSpPr>
        <p:spPr bwMode="auto">
          <a:xfrm>
            <a:off x="971550" y="765175"/>
            <a:ext cx="6553200" cy="701675"/>
          </a:xfrm>
          <a:prstGeom prst="rect">
            <a:avLst/>
          </a:prstGeom>
          <a:noFill/>
          <a:ln w="9525">
            <a:noFill/>
            <a:miter lim="800000"/>
            <a:headEnd/>
            <a:tailEnd/>
          </a:ln>
        </p:spPr>
        <p:txBody>
          <a:bodyPr>
            <a:spAutoFit/>
          </a:bodyPr>
          <a:lstStyle/>
          <a:p>
            <a:r>
              <a:rPr lang="zh-CN" altLang="en-US">
                <a:solidFill>
                  <a:srgbClr val="CF0F8F"/>
                </a:solidFill>
              </a:rPr>
              <a:t>七、备案制度</a:t>
            </a:r>
            <a:r>
              <a:rPr lang="en-US" altLang="zh-CN">
                <a:solidFill>
                  <a:srgbClr val="CF0F8F"/>
                </a:solidFill>
              </a:rPr>
              <a:t>—</a:t>
            </a:r>
            <a:r>
              <a:rPr lang="zh-CN" altLang="en-US">
                <a:solidFill>
                  <a:srgbClr val="CF0F8F"/>
                </a:solidFill>
              </a:rPr>
              <a:t>重大突破</a:t>
            </a:r>
          </a:p>
        </p:txBody>
      </p:sp>
      <p:sp>
        <p:nvSpPr>
          <p:cNvPr id="216066" name="Text Box 5"/>
          <p:cNvSpPr txBox="1">
            <a:spLocks noChangeArrowheads="1"/>
          </p:cNvSpPr>
          <p:nvPr/>
        </p:nvSpPr>
        <p:spPr bwMode="auto">
          <a:xfrm>
            <a:off x="447675" y="1922463"/>
            <a:ext cx="8516938" cy="701675"/>
          </a:xfrm>
          <a:prstGeom prst="rect">
            <a:avLst/>
          </a:prstGeom>
          <a:noFill/>
          <a:ln w="9525">
            <a:noFill/>
            <a:miter lim="800000"/>
            <a:headEnd/>
            <a:tailEnd/>
          </a:ln>
        </p:spPr>
        <p:txBody>
          <a:bodyPr>
            <a:spAutoFit/>
          </a:bodyPr>
          <a:lstStyle/>
          <a:p>
            <a:endParaRPr lang="zh-CN" altLang="en-US"/>
          </a:p>
        </p:txBody>
      </p:sp>
      <p:sp>
        <p:nvSpPr>
          <p:cNvPr id="216067" name="Text Box 6"/>
          <p:cNvSpPr txBox="1">
            <a:spLocks noChangeArrowheads="1"/>
          </p:cNvSpPr>
          <p:nvPr/>
        </p:nvSpPr>
        <p:spPr bwMode="auto">
          <a:xfrm>
            <a:off x="447675" y="1922463"/>
            <a:ext cx="6645275" cy="701675"/>
          </a:xfrm>
          <a:prstGeom prst="rect">
            <a:avLst/>
          </a:prstGeom>
          <a:noFill/>
          <a:ln w="9525">
            <a:noFill/>
            <a:miter lim="800000"/>
            <a:headEnd/>
            <a:tailEnd/>
          </a:ln>
        </p:spPr>
        <p:txBody>
          <a:bodyPr>
            <a:spAutoFit/>
          </a:bodyPr>
          <a:lstStyle/>
          <a:p>
            <a:endParaRPr lang="zh-CN" altLang="en-US"/>
          </a:p>
        </p:txBody>
      </p:sp>
      <p:sp>
        <p:nvSpPr>
          <p:cNvPr id="216068" name="Text Box 7"/>
          <p:cNvSpPr txBox="1">
            <a:spLocks noChangeArrowheads="1"/>
          </p:cNvSpPr>
          <p:nvPr/>
        </p:nvSpPr>
        <p:spPr bwMode="auto">
          <a:xfrm>
            <a:off x="611188" y="2708275"/>
            <a:ext cx="8299450" cy="1739900"/>
          </a:xfrm>
          <a:prstGeom prst="rect">
            <a:avLst/>
          </a:prstGeom>
          <a:noFill/>
          <a:ln w="9525">
            <a:noFill/>
            <a:miter lim="800000"/>
            <a:headEnd/>
            <a:tailEnd/>
          </a:ln>
        </p:spPr>
        <p:txBody>
          <a:bodyPr>
            <a:spAutoFit/>
          </a:bodyPr>
          <a:lstStyle/>
          <a:p>
            <a:r>
              <a:rPr lang="zh-CN" altLang="en-US" sz="3600">
                <a:solidFill>
                  <a:srgbClr val="0000CC"/>
                </a:solidFill>
              </a:rPr>
              <a:t>突破一、取消事前登记环节</a:t>
            </a:r>
          </a:p>
          <a:p>
            <a:r>
              <a:rPr lang="zh-CN" altLang="en-US" sz="3600">
                <a:solidFill>
                  <a:srgbClr val="0000CC"/>
                </a:solidFill>
              </a:rPr>
              <a:t>突破二、实行事后备案</a:t>
            </a:r>
          </a:p>
          <a:p>
            <a:r>
              <a:rPr lang="zh-CN" altLang="en-US" sz="3600">
                <a:solidFill>
                  <a:srgbClr val="0000CC"/>
                </a:solidFill>
              </a:rPr>
              <a:t>突破三、政府法制机构仅形式审查</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89" name="Picture 2" descr="全球化经济图片"/>
          <p:cNvPicPr>
            <a:picLocks noChangeAspect="1" noChangeArrowheads="1"/>
          </p:cNvPicPr>
          <p:nvPr/>
        </p:nvPicPr>
        <p:blipFill>
          <a:blip r:embed="rId2"/>
          <a:srcRect/>
          <a:stretch>
            <a:fillRect/>
          </a:stretch>
        </p:blipFill>
        <p:spPr bwMode="auto">
          <a:xfrm>
            <a:off x="5580063" y="3860800"/>
            <a:ext cx="2762250" cy="2809875"/>
          </a:xfrm>
          <a:prstGeom prst="rect">
            <a:avLst/>
          </a:prstGeom>
          <a:noFill/>
          <a:ln w="9525">
            <a:noFill/>
            <a:miter lim="800000"/>
            <a:headEnd/>
            <a:tailEnd/>
          </a:ln>
        </p:spPr>
      </p:pic>
      <p:sp>
        <p:nvSpPr>
          <p:cNvPr id="217090" name="内容占位符 1"/>
          <p:cNvSpPr>
            <a:spLocks noGrp="1"/>
          </p:cNvSpPr>
          <p:nvPr>
            <p:ph idx="1"/>
          </p:nvPr>
        </p:nvSpPr>
        <p:spPr>
          <a:xfrm>
            <a:off x="539750" y="1196975"/>
            <a:ext cx="8229600" cy="3744913"/>
          </a:xfrm>
        </p:spPr>
        <p:txBody>
          <a:bodyPr/>
          <a:lstStyle/>
          <a:p>
            <a:r>
              <a:rPr lang="zh-CN" altLang="en-US" sz="2400" b="1" smtClean="0">
                <a:solidFill>
                  <a:srgbClr val="0000CC"/>
                </a:solidFill>
              </a:rPr>
              <a:t>第二十九条  规范性文件应当自公布之日起</a:t>
            </a:r>
            <a:r>
              <a:rPr lang="en-US" altLang="zh-CN" sz="2400" b="1" smtClean="0">
                <a:solidFill>
                  <a:srgbClr val="0000CC"/>
                </a:solidFill>
              </a:rPr>
              <a:t>15</a:t>
            </a:r>
            <a:r>
              <a:rPr lang="zh-CN" altLang="en-US" sz="2400" b="1" smtClean="0">
                <a:solidFill>
                  <a:srgbClr val="0000CC"/>
                </a:solidFill>
              </a:rPr>
              <a:t>日内由制定机关按照下列规定报有关机关备案：</a:t>
            </a:r>
          </a:p>
          <a:p>
            <a:r>
              <a:rPr lang="zh-CN" altLang="en-US" sz="2400" b="1" smtClean="0">
                <a:solidFill>
                  <a:srgbClr val="0000CC"/>
                </a:solidFill>
              </a:rPr>
              <a:t>（一）省人民政府制定的规范性文件报省人大常委会备案，州（市）、县（市、区）人民政府制定的规范性文件报上一级人民政府和本级人大常委会备案，乡（镇）人民政府制定的规范性文件报县级人民政府备案，县级以上人民政府派出机关制定的规范性文件报设立该派出机关的人民政府备案；</a:t>
            </a:r>
          </a:p>
          <a:p>
            <a:r>
              <a:rPr lang="zh-CN" altLang="en-US" sz="2400" b="1" smtClean="0">
                <a:solidFill>
                  <a:srgbClr val="0000CC"/>
                </a:solidFill>
              </a:rPr>
              <a:t>（二）县级以上人民政府所属工作部门制定的规范性文件报本级人民政府备案，两个以上部门联合制定的规范性文件由主办机关报本级人民政府备案；</a:t>
            </a:r>
          </a:p>
          <a:p>
            <a:r>
              <a:rPr lang="zh-CN" altLang="en-US" sz="2400" b="1" smtClean="0">
                <a:solidFill>
                  <a:srgbClr val="0000CC"/>
                </a:solidFill>
              </a:rPr>
              <a:t>（三）法律法规授权组织制定的规范性文件报本级人民政府备案。</a:t>
            </a:r>
          </a:p>
        </p:txBody>
      </p:sp>
      <p:sp>
        <p:nvSpPr>
          <p:cNvPr id="217091" name="Text Box 5"/>
          <p:cNvSpPr txBox="1">
            <a:spLocks noChangeArrowheads="1"/>
          </p:cNvSpPr>
          <p:nvPr/>
        </p:nvSpPr>
        <p:spPr bwMode="auto">
          <a:xfrm>
            <a:off x="1042988" y="620713"/>
            <a:ext cx="4537075" cy="579437"/>
          </a:xfrm>
          <a:prstGeom prst="rect">
            <a:avLst/>
          </a:prstGeom>
          <a:noFill/>
          <a:ln w="9525">
            <a:noFill/>
            <a:miter lim="800000"/>
            <a:headEnd/>
            <a:tailEnd/>
          </a:ln>
        </p:spPr>
        <p:txBody>
          <a:bodyPr>
            <a:spAutoFit/>
          </a:bodyPr>
          <a:lstStyle/>
          <a:p>
            <a:pPr>
              <a:spcBef>
                <a:spcPct val="50000"/>
              </a:spcBef>
            </a:pPr>
            <a:r>
              <a:rPr lang="zh-CN" altLang="en-US" sz="3200">
                <a:solidFill>
                  <a:srgbClr val="CF0F8F"/>
                </a:solidFill>
              </a:rPr>
              <a:t>（一）备案机关</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内容占位符 2"/>
          <p:cNvSpPr>
            <a:spLocks noGrp="1"/>
          </p:cNvSpPr>
          <p:nvPr>
            <p:ph idx="4294967295"/>
          </p:nvPr>
        </p:nvSpPr>
        <p:spPr bwMode="auto">
          <a:xfrm>
            <a:off x="1331913" y="1916113"/>
            <a:ext cx="6624637" cy="3600450"/>
          </a:xfrm>
          <a:prstGeom prst="rect">
            <a:avLst/>
          </a:prstGeom>
          <a:noFill/>
          <a:ln>
            <a:miter lim="800000"/>
            <a:headEnd/>
            <a:tailEnd/>
          </a:ln>
        </p:spPr>
        <p:txBody>
          <a:bodyPr/>
          <a:lstStyle/>
          <a:p>
            <a:pPr indent="-254000">
              <a:lnSpc>
                <a:spcPts val="2800"/>
              </a:lnSpc>
              <a:spcBef>
                <a:spcPct val="0"/>
              </a:spcBef>
              <a:buFont typeface="Arial" charset="0"/>
              <a:buChar char="•"/>
            </a:pPr>
            <a:r>
              <a:rPr lang="en-US" altLang="zh-CN" sz="3200" b="1" smtClean="0">
                <a:solidFill>
                  <a:srgbClr val="0000FF"/>
                </a:solidFill>
                <a:latin typeface="华文新魏" pitchFamily="2" charset="-122"/>
                <a:ea typeface="华文新魏" pitchFamily="2" charset="-122"/>
                <a:sym typeface="Arial" charset="0"/>
              </a:rPr>
              <a:t>1</a:t>
            </a:r>
            <a:r>
              <a:rPr lang="zh-CN" altLang="en-US" sz="3200" b="1" smtClean="0">
                <a:solidFill>
                  <a:srgbClr val="0000FF"/>
                </a:solidFill>
                <a:latin typeface="华文新魏" pitchFamily="2" charset="-122"/>
                <a:ea typeface="华文新魏" pitchFamily="2" charset="-122"/>
                <a:sym typeface="Arial" charset="0"/>
              </a:rPr>
              <a:t>、时限要求</a:t>
            </a:r>
            <a:r>
              <a:rPr lang="en-US" altLang="zh-CN" sz="3200" b="1" smtClean="0">
                <a:solidFill>
                  <a:srgbClr val="0000FF"/>
                </a:solidFill>
                <a:latin typeface="华文新魏" pitchFamily="2" charset="-122"/>
                <a:ea typeface="华文新魏" pitchFamily="2" charset="-122"/>
                <a:sym typeface="Arial" charset="0"/>
              </a:rPr>
              <a:t>—</a:t>
            </a:r>
            <a:r>
              <a:rPr lang="zh-CN" altLang="en-US" sz="3200" b="1" smtClean="0">
                <a:solidFill>
                  <a:srgbClr val="0000FF"/>
                </a:solidFill>
                <a:latin typeface="华文新魏" pitchFamily="2" charset="-122"/>
                <a:ea typeface="华文新魏" pitchFamily="2" charset="-122"/>
                <a:sym typeface="Arial" charset="0"/>
              </a:rPr>
              <a:t>公布之日起</a:t>
            </a:r>
            <a:r>
              <a:rPr lang="en-US" altLang="zh-CN" sz="3200" b="1" smtClean="0">
                <a:solidFill>
                  <a:srgbClr val="0000FF"/>
                </a:solidFill>
                <a:latin typeface="华文新魏" pitchFamily="2" charset="-122"/>
                <a:ea typeface="华文新魏" pitchFamily="2" charset="-122"/>
                <a:sym typeface="Arial" charset="0"/>
              </a:rPr>
              <a:t>15</a:t>
            </a:r>
            <a:r>
              <a:rPr lang="zh-CN" altLang="en-US" sz="3200" b="1" smtClean="0">
                <a:solidFill>
                  <a:srgbClr val="0000FF"/>
                </a:solidFill>
                <a:latin typeface="华文新魏" pitchFamily="2" charset="-122"/>
                <a:ea typeface="华文新魏" pitchFamily="2" charset="-122"/>
                <a:sym typeface="Arial" charset="0"/>
              </a:rPr>
              <a:t>日内</a:t>
            </a:r>
          </a:p>
          <a:p>
            <a:pPr indent="-254000">
              <a:lnSpc>
                <a:spcPts val="2800"/>
              </a:lnSpc>
              <a:spcBef>
                <a:spcPct val="0"/>
              </a:spcBef>
              <a:buFont typeface="Arial" charset="0"/>
              <a:buChar char="•"/>
            </a:pPr>
            <a:endParaRPr lang="en-US" altLang="zh-CN" sz="3200" b="1" smtClean="0">
              <a:solidFill>
                <a:srgbClr val="0000FF"/>
              </a:solidFill>
              <a:latin typeface="华文新魏" pitchFamily="2" charset="-122"/>
              <a:ea typeface="华文新魏" pitchFamily="2" charset="-122"/>
              <a:sym typeface="Arial" charset="0"/>
            </a:endParaRPr>
          </a:p>
          <a:p>
            <a:pPr indent="-254000">
              <a:lnSpc>
                <a:spcPts val="2800"/>
              </a:lnSpc>
              <a:spcBef>
                <a:spcPct val="0"/>
              </a:spcBef>
              <a:buFont typeface="Arial" charset="0"/>
              <a:buChar char="•"/>
            </a:pPr>
            <a:r>
              <a:rPr lang="en-US" altLang="zh-CN" sz="3200" b="1" smtClean="0">
                <a:solidFill>
                  <a:srgbClr val="0000FF"/>
                </a:solidFill>
                <a:latin typeface="华文新魏" pitchFamily="2" charset="-122"/>
                <a:ea typeface="华文新魏" pitchFamily="2" charset="-122"/>
                <a:sym typeface="Arial" charset="0"/>
              </a:rPr>
              <a:t>2.</a:t>
            </a:r>
            <a:r>
              <a:rPr lang="zh-CN" altLang="en-US" sz="3200" b="1" smtClean="0">
                <a:solidFill>
                  <a:srgbClr val="0000FF"/>
                </a:solidFill>
                <a:latin typeface="华文新魏" pitchFamily="2" charset="-122"/>
                <a:ea typeface="华文新魏" pitchFamily="2" charset="-122"/>
                <a:sym typeface="Arial" charset="0"/>
              </a:rPr>
              <a:t>材料</a:t>
            </a:r>
          </a:p>
          <a:p>
            <a:pPr indent="-254000">
              <a:lnSpc>
                <a:spcPts val="2800"/>
              </a:lnSpc>
              <a:spcBef>
                <a:spcPct val="0"/>
              </a:spcBef>
              <a:buFont typeface="Arial" charset="0"/>
              <a:buNone/>
            </a:pPr>
            <a:r>
              <a:rPr lang="zh-CN" altLang="en-US" sz="3200" b="1" smtClean="0">
                <a:solidFill>
                  <a:srgbClr val="0000FF"/>
                </a:solidFill>
                <a:latin typeface="华文新魏" pitchFamily="2" charset="-122"/>
                <a:ea typeface="华文新魏" pitchFamily="2" charset="-122"/>
                <a:sym typeface="Arial" charset="0"/>
              </a:rPr>
              <a:t>      备案报告</a:t>
            </a:r>
          </a:p>
          <a:p>
            <a:pPr indent="-254000">
              <a:lnSpc>
                <a:spcPts val="2800"/>
              </a:lnSpc>
              <a:spcBef>
                <a:spcPct val="0"/>
              </a:spcBef>
              <a:buFont typeface="Arial" charset="0"/>
              <a:buNone/>
            </a:pPr>
            <a:r>
              <a:rPr lang="zh-CN" altLang="en-US" sz="3200" b="1" smtClean="0">
                <a:solidFill>
                  <a:srgbClr val="0000FF"/>
                </a:solidFill>
                <a:latin typeface="华文新魏" pitchFamily="2" charset="-122"/>
                <a:ea typeface="华文新魏" pitchFamily="2" charset="-122"/>
                <a:sym typeface="Arial" charset="0"/>
              </a:rPr>
              <a:t>      正式文本</a:t>
            </a:r>
          </a:p>
          <a:p>
            <a:pPr indent="-254000">
              <a:lnSpc>
                <a:spcPts val="2800"/>
              </a:lnSpc>
              <a:spcBef>
                <a:spcPct val="0"/>
              </a:spcBef>
              <a:buFont typeface="Arial" charset="0"/>
              <a:buNone/>
            </a:pPr>
            <a:r>
              <a:rPr lang="zh-CN" altLang="en-US" sz="3200" b="1" smtClean="0">
                <a:solidFill>
                  <a:srgbClr val="0000FF"/>
                </a:solidFill>
                <a:latin typeface="华文新魏" pitchFamily="2" charset="-122"/>
                <a:ea typeface="华文新魏" pitchFamily="2" charset="-122"/>
                <a:sym typeface="Arial" charset="0"/>
              </a:rPr>
              <a:t>      备案说明</a:t>
            </a:r>
          </a:p>
          <a:p>
            <a:pPr indent="-254000">
              <a:lnSpc>
                <a:spcPts val="2800"/>
              </a:lnSpc>
              <a:spcBef>
                <a:spcPct val="0"/>
              </a:spcBef>
              <a:buFont typeface="Arial" charset="0"/>
              <a:buChar char="•"/>
            </a:pPr>
            <a:endParaRPr lang="zh-CN" altLang="en-US" sz="3200" b="1" smtClean="0">
              <a:solidFill>
                <a:srgbClr val="0000FF"/>
              </a:solidFill>
              <a:latin typeface="华文新魏" pitchFamily="2" charset="-122"/>
              <a:ea typeface="华文新魏" pitchFamily="2" charset="-122"/>
              <a:sym typeface="Arial" charset="0"/>
            </a:endParaRPr>
          </a:p>
          <a:p>
            <a:pPr indent="-254000">
              <a:lnSpc>
                <a:spcPts val="2800"/>
              </a:lnSpc>
              <a:spcBef>
                <a:spcPct val="0"/>
              </a:spcBef>
              <a:buFont typeface="Arial" charset="0"/>
              <a:buChar char="•"/>
            </a:pPr>
            <a:r>
              <a:rPr lang="en-US" altLang="zh-CN" sz="3200" b="1" smtClean="0">
                <a:solidFill>
                  <a:srgbClr val="0000FF"/>
                </a:solidFill>
                <a:latin typeface="华文新魏" pitchFamily="2" charset="-122"/>
                <a:ea typeface="华文新魏" pitchFamily="2" charset="-122"/>
                <a:sym typeface="Arial" charset="0"/>
              </a:rPr>
              <a:t>3.</a:t>
            </a:r>
            <a:r>
              <a:rPr lang="zh-CN" altLang="en-US" sz="3200" b="1" smtClean="0">
                <a:solidFill>
                  <a:srgbClr val="0000FF"/>
                </a:solidFill>
                <a:latin typeface="华文新魏" pitchFamily="2" charset="-122"/>
                <a:ea typeface="华文新魏" pitchFamily="2" charset="-122"/>
                <a:sym typeface="Arial" charset="0"/>
              </a:rPr>
              <a:t>备案接受机构</a:t>
            </a:r>
            <a:r>
              <a:rPr lang="en-US" altLang="zh-CN" sz="3200" b="1" smtClean="0">
                <a:solidFill>
                  <a:srgbClr val="0000FF"/>
                </a:solidFill>
                <a:latin typeface="华文新魏" pitchFamily="2" charset="-122"/>
                <a:ea typeface="华文新魏" pitchFamily="2" charset="-122"/>
                <a:sym typeface="Arial" charset="0"/>
              </a:rPr>
              <a:t>—</a:t>
            </a:r>
            <a:r>
              <a:rPr lang="zh-CN" altLang="en-US" sz="3200" b="1" smtClean="0">
                <a:solidFill>
                  <a:srgbClr val="0000FF"/>
                </a:solidFill>
                <a:latin typeface="华文新魏" pitchFamily="2" charset="-122"/>
                <a:ea typeface="华文新魏" pitchFamily="2" charset="-122"/>
                <a:sym typeface="Arial" charset="0"/>
              </a:rPr>
              <a:t>各级政府法制机构</a:t>
            </a:r>
          </a:p>
        </p:txBody>
      </p:sp>
      <p:sp>
        <p:nvSpPr>
          <p:cNvPr id="218114" name="Text Box 5"/>
          <p:cNvSpPr txBox="1">
            <a:spLocks noChangeArrowheads="1"/>
          </p:cNvSpPr>
          <p:nvPr/>
        </p:nvSpPr>
        <p:spPr bwMode="auto">
          <a:xfrm>
            <a:off x="827088" y="692150"/>
            <a:ext cx="5616575" cy="701675"/>
          </a:xfrm>
          <a:prstGeom prst="rect">
            <a:avLst/>
          </a:prstGeom>
          <a:noFill/>
          <a:ln w="9525">
            <a:noFill/>
            <a:miter lim="800000"/>
            <a:headEnd/>
            <a:tailEnd/>
          </a:ln>
        </p:spPr>
        <p:txBody>
          <a:bodyPr>
            <a:spAutoFit/>
          </a:bodyPr>
          <a:lstStyle/>
          <a:p>
            <a:endParaRPr lang="zh-CN" altLang="en-US"/>
          </a:p>
        </p:txBody>
      </p:sp>
      <p:sp>
        <p:nvSpPr>
          <p:cNvPr id="218115" name="Text Box 6"/>
          <p:cNvSpPr txBox="1">
            <a:spLocks noChangeArrowheads="1"/>
          </p:cNvSpPr>
          <p:nvPr/>
        </p:nvSpPr>
        <p:spPr bwMode="auto">
          <a:xfrm>
            <a:off x="447675" y="627063"/>
            <a:ext cx="6788150" cy="701675"/>
          </a:xfrm>
          <a:prstGeom prst="rect">
            <a:avLst/>
          </a:prstGeom>
          <a:noFill/>
          <a:ln w="9525">
            <a:noFill/>
            <a:miter lim="800000"/>
            <a:headEnd/>
            <a:tailEnd/>
          </a:ln>
        </p:spPr>
        <p:txBody>
          <a:bodyPr>
            <a:spAutoFit/>
          </a:bodyPr>
          <a:lstStyle/>
          <a:p>
            <a:r>
              <a:rPr lang="zh-CN" altLang="en-US"/>
              <a:t>（二）备案要求</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7" name="图片 3"/>
          <p:cNvPicPr>
            <a:picLocks noChangeAspect="1" noChangeArrowheads="1"/>
          </p:cNvPicPr>
          <p:nvPr/>
        </p:nvPicPr>
        <p:blipFill>
          <a:blip r:embed="rId2"/>
          <a:srcRect/>
          <a:stretch>
            <a:fillRect/>
          </a:stretch>
        </p:blipFill>
        <p:spPr bwMode="auto">
          <a:xfrm>
            <a:off x="5435600" y="4797425"/>
            <a:ext cx="2681288" cy="1862138"/>
          </a:xfrm>
          <a:prstGeom prst="rect">
            <a:avLst/>
          </a:prstGeom>
          <a:noFill/>
          <a:ln w="9525">
            <a:noFill/>
            <a:miter lim="800000"/>
            <a:headEnd/>
            <a:tailEnd/>
          </a:ln>
        </p:spPr>
      </p:pic>
      <p:sp>
        <p:nvSpPr>
          <p:cNvPr id="219138" name="标题 1"/>
          <p:cNvSpPr>
            <a:spLocks noGrp="1"/>
          </p:cNvSpPr>
          <p:nvPr>
            <p:ph type="title"/>
          </p:nvPr>
        </p:nvSpPr>
        <p:spPr/>
        <p:txBody>
          <a:bodyPr/>
          <a:lstStyle/>
          <a:p>
            <a:r>
              <a:rPr lang="zh-CN" altLang="en-US" smtClean="0">
                <a:solidFill>
                  <a:srgbClr val="C20E86"/>
                </a:solidFill>
                <a:latin typeface="Arial" charset="0"/>
              </a:rPr>
              <a:t>（三）备案要件</a:t>
            </a:r>
            <a:r>
              <a:rPr lang="en-US" altLang="zh-CN" smtClean="0">
                <a:solidFill>
                  <a:srgbClr val="C20E86"/>
                </a:solidFill>
                <a:latin typeface="Arial" charset="0"/>
              </a:rPr>
              <a:t>——</a:t>
            </a:r>
            <a:r>
              <a:rPr lang="zh-CN" altLang="en-US" smtClean="0">
                <a:solidFill>
                  <a:srgbClr val="C20E86"/>
                </a:solidFill>
                <a:latin typeface="Arial" charset="0"/>
              </a:rPr>
              <a:t>形式审查</a:t>
            </a:r>
          </a:p>
        </p:txBody>
      </p:sp>
      <p:sp>
        <p:nvSpPr>
          <p:cNvPr id="219139" name="内容占位符 2"/>
          <p:cNvSpPr>
            <a:spLocks noGrp="1"/>
          </p:cNvSpPr>
          <p:nvPr>
            <p:ph idx="4294967295"/>
          </p:nvPr>
        </p:nvSpPr>
        <p:spPr bwMode="auto">
          <a:xfrm>
            <a:off x="395288" y="981075"/>
            <a:ext cx="8280400" cy="2808288"/>
          </a:xfrm>
          <a:prstGeom prst="rect">
            <a:avLst/>
          </a:prstGeom>
          <a:noFill/>
          <a:ln>
            <a:miter lim="800000"/>
            <a:headEnd/>
            <a:tailEnd/>
          </a:ln>
        </p:spPr>
        <p:txBody>
          <a:bodyPr/>
          <a:lstStyle/>
          <a:p>
            <a:r>
              <a:rPr lang="zh-CN" altLang="zh-CN" sz="2000" b="1" smtClean="0">
                <a:solidFill>
                  <a:srgbClr val="0000CC"/>
                </a:solidFill>
              </a:rPr>
              <a:t>第三十一条</a:t>
            </a:r>
            <a:r>
              <a:rPr lang="zh-CN" altLang="en-US" sz="2000" b="1" smtClean="0">
                <a:solidFill>
                  <a:srgbClr val="0000CC"/>
                </a:solidFill>
              </a:rPr>
              <a:t>  报送备案的规范性文件符合本办法第二条、第二十九条和第三十条规定的，法制机构应当在</a:t>
            </a:r>
            <a:r>
              <a:rPr lang="en-US" altLang="zh-CN" sz="2000" b="1" smtClean="0">
                <a:solidFill>
                  <a:srgbClr val="0000CC"/>
                </a:solidFill>
              </a:rPr>
              <a:t>5</a:t>
            </a:r>
            <a:r>
              <a:rPr lang="zh-CN" altLang="en-US" sz="2000" b="1" smtClean="0">
                <a:solidFill>
                  <a:srgbClr val="0000CC"/>
                </a:solidFill>
              </a:rPr>
              <a:t>个工作日内予以备案。</a:t>
            </a:r>
          </a:p>
          <a:p>
            <a:r>
              <a:rPr lang="zh-CN" altLang="en-US" sz="2000" b="1" smtClean="0">
                <a:solidFill>
                  <a:srgbClr val="0000CC"/>
                </a:solidFill>
              </a:rPr>
              <a:t>报送备案的材料不属于本办法第二条所称的规范性文件，或者不符合本办法第二十九条规定的，法制机构不予备案，将材料退回，并说明理由。</a:t>
            </a:r>
          </a:p>
          <a:p>
            <a:r>
              <a:rPr lang="zh-CN" altLang="en-US" sz="2000" b="1" smtClean="0">
                <a:solidFill>
                  <a:srgbClr val="0000CC"/>
                </a:solidFill>
              </a:rPr>
              <a:t>报送备案的材料不符合本办法第三十条规定的，法制机构应当通知制定机关在</a:t>
            </a:r>
            <a:r>
              <a:rPr lang="en-US" altLang="zh-CN" sz="2000" b="1" smtClean="0">
                <a:solidFill>
                  <a:srgbClr val="0000CC"/>
                </a:solidFill>
              </a:rPr>
              <a:t>5</a:t>
            </a:r>
            <a:r>
              <a:rPr lang="zh-CN" altLang="en-US" sz="2000" b="1" smtClean="0">
                <a:solidFill>
                  <a:srgbClr val="0000CC"/>
                </a:solidFill>
              </a:rPr>
              <a:t>个工作日内补正材料；补正后符合规定的，予以备案。</a:t>
            </a:r>
          </a:p>
        </p:txBody>
      </p:sp>
      <p:sp>
        <p:nvSpPr>
          <p:cNvPr id="219140" name="Text Box 6"/>
          <p:cNvSpPr txBox="1">
            <a:spLocks noChangeArrowheads="1"/>
          </p:cNvSpPr>
          <p:nvPr/>
        </p:nvSpPr>
        <p:spPr bwMode="auto">
          <a:xfrm>
            <a:off x="1476375" y="3716338"/>
            <a:ext cx="2663825" cy="701675"/>
          </a:xfrm>
          <a:prstGeom prst="rect">
            <a:avLst/>
          </a:prstGeom>
          <a:noFill/>
          <a:ln w="9525">
            <a:noFill/>
            <a:miter lim="800000"/>
            <a:headEnd/>
            <a:tailEnd/>
          </a:ln>
        </p:spPr>
        <p:txBody>
          <a:bodyPr>
            <a:spAutoFit/>
          </a:bodyPr>
          <a:lstStyle/>
          <a:p>
            <a:r>
              <a:rPr lang="zh-CN" altLang="en-US" b="1">
                <a:solidFill>
                  <a:srgbClr val="BC27A2"/>
                </a:solidFill>
                <a:sym typeface="Arial" charset="0"/>
              </a:rPr>
              <a:t>审查内容</a:t>
            </a:r>
          </a:p>
        </p:txBody>
      </p:sp>
      <p:sp>
        <p:nvSpPr>
          <p:cNvPr id="219141" name="Text Box 7"/>
          <p:cNvSpPr txBox="1">
            <a:spLocks noChangeArrowheads="1"/>
          </p:cNvSpPr>
          <p:nvPr/>
        </p:nvSpPr>
        <p:spPr bwMode="auto">
          <a:xfrm>
            <a:off x="2843213" y="4581525"/>
            <a:ext cx="2520950" cy="701675"/>
          </a:xfrm>
          <a:prstGeom prst="rect">
            <a:avLst/>
          </a:prstGeom>
          <a:noFill/>
          <a:ln w="9525">
            <a:noFill/>
            <a:miter lim="800000"/>
            <a:headEnd/>
            <a:tailEnd/>
          </a:ln>
        </p:spPr>
        <p:txBody>
          <a:bodyPr>
            <a:spAutoFit/>
          </a:bodyPr>
          <a:lstStyle/>
          <a:p>
            <a:endParaRPr lang="zh-CN" altLang="en-US"/>
          </a:p>
        </p:txBody>
      </p:sp>
      <p:sp>
        <p:nvSpPr>
          <p:cNvPr id="219142" name="Text Box 8"/>
          <p:cNvSpPr txBox="1">
            <a:spLocks noChangeArrowheads="1"/>
          </p:cNvSpPr>
          <p:nvPr/>
        </p:nvSpPr>
        <p:spPr bwMode="auto">
          <a:xfrm>
            <a:off x="1116013" y="4508500"/>
            <a:ext cx="4032250" cy="1187450"/>
          </a:xfrm>
          <a:prstGeom prst="rect">
            <a:avLst/>
          </a:prstGeom>
          <a:noFill/>
          <a:ln w="9525">
            <a:noFill/>
            <a:miter lim="800000"/>
            <a:headEnd/>
            <a:tailEnd/>
          </a:ln>
        </p:spPr>
        <p:txBody>
          <a:bodyPr>
            <a:spAutoFit/>
          </a:bodyPr>
          <a:lstStyle/>
          <a:p>
            <a:r>
              <a:rPr lang="en-US" altLang="zh-CN" sz="2400">
                <a:solidFill>
                  <a:srgbClr val="0000FF"/>
                </a:solidFill>
              </a:rPr>
              <a:t>1.</a:t>
            </a:r>
            <a:r>
              <a:rPr lang="zh-CN" altLang="en-US" sz="2400">
                <a:solidFill>
                  <a:srgbClr val="0000FF"/>
                </a:solidFill>
              </a:rPr>
              <a:t>是否属于规范性文件</a:t>
            </a:r>
          </a:p>
          <a:p>
            <a:r>
              <a:rPr lang="en-US" altLang="zh-CN" sz="2400">
                <a:solidFill>
                  <a:srgbClr val="0000FF"/>
                </a:solidFill>
              </a:rPr>
              <a:t>2.</a:t>
            </a:r>
            <a:r>
              <a:rPr lang="zh-CN" altLang="en-US" sz="2400">
                <a:solidFill>
                  <a:srgbClr val="0000FF"/>
                </a:solidFill>
              </a:rPr>
              <a:t>是否属于适格的备案主体</a:t>
            </a:r>
          </a:p>
          <a:p>
            <a:r>
              <a:rPr lang="en-US" altLang="zh-CN" sz="2400">
                <a:solidFill>
                  <a:srgbClr val="0000FF"/>
                </a:solidFill>
              </a:rPr>
              <a:t>3.</a:t>
            </a:r>
            <a:r>
              <a:rPr lang="zh-CN" altLang="en-US" sz="2400">
                <a:solidFill>
                  <a:srgbClr val="0000FF"/>
                </a:solidFill>
              </a:rPr>
              <a:t>备案材料是否齐备</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1" name="Picture 11" descr="so23"/>
          <p:cNvPicPr>
            <a:picLocks noChangeAspect="1" noChangeArrowheads="1"/>
          </p:cNvPicPr>
          <p:nvPr/>
        </p:nvPicPr>
        <p:blipFill>
          <a:blip r:embed="rId2"/>
          <a:srcRect/>
          <a:stretch>
            <a:fillRect/>
          </a:stretch>
        </p:blipFill>
        <p:spPr bwMode="auto">
          <a:xfrm>
            <a:off x="4446588" y="3860800"/>
            <a:ext cx="3783012" cy="2424113"/>
          </a:xfrm>
          <a:prstGeom prst="rect">
            <a:avLst/>
          </a:prstGeom>
          <a:noFill/>
          <a:ln w="9525">
            <a:noFill/>
            <a:miter lim="800000"/>
            <a:headEnd/>
            <a:tailEnd/>
          </a:ln>
        </p:spPr>
      </p:pic>
      <p:sp>
        <p:nvSpPr>
          <p:cNvPr id="220162" name="标题 1"/>
          <p:cNvSpPr>
            <a:spLocks noGrp="1" noChangeArrowheads="1"/>
          </p:cNvSpPr>
          <p:nvPr>
            <p:ph type="title"/>
          </p:nvPr>
        </p:nvSpPr>
        <p:spPr>
          <a:xfrm>
            <a:off x="611188" y="765175"/>
            <a:ext cx="5327650" cy="792163"/>
          </a:xfrm>
        </p:spPr>
        <p:txBody>
          <a:bodyPr/>
          <a:lstStyle/>
          <a:p>
            <a:pPr eaLnBrk="1" hangingPunct="1"/>
            <a:r>
              <a:rPr lang="zh-CN" altLang="en-US" smtClean="0">
                <a:solidFill>
                  <a:srgbClr val="BC27A2"/>
                </a:solidFill>
                <a:latin typeface="华文新魏" pitchFamily="2" charset="-122"/>
                <a:ea typeface="华文新魏" pitchFamily="2" charset="-122"/>
                <a:sym typeface="Arial" charset="0"/>
              </a:rPr>
              <a:t>（四）备案处理</a:t>
            </a:r>
          </a:p>
        </p:txBody>
      </p:sp>
      <p:sp>
        <p:nvSpPr>
          <p:cNvPr id="220163" name="内容占位符 2"/>
          <p:cNvSpPr>
            <a:spLocks noGrp="1" noChangeArrowheads="1"/>
          </p:cNvSpPr>
          <p:nvPr>
            <p:ph idx="4294967295"/>
          </p:nvPr>
        </p:nvSpPr>
        <p:spPr bwMode="auto">
          <a:xfrm>
            <a:off x="900113" y="1628775"/>
            <a:ext cx="7488237" cy="2160588"/>
          </a:xfrm>
          <a:prstGeom prst="rect">
            <a:avLst/>
          </a:prstGeom>
          <a:noFill/>
          <a:ln>
            <a:miter lim="800000"/>
            <a:headEnd/>
            <a:tailEnd/>
          </a:ln>
        </p:spPr>
        <p:txBody>
          <a:bodyPr/>
          <a:lstStyle/>
          <a:p>
            <a:pPr>
              <a:lnSpc>
                <a:spcPts val="2600"/>
              </a:lnSpc>
              <a:spcBef>
                <a:spcPct val="0"/>
              </a:spcBef>
              <a:buFont typeface="Arial" charset="0"/>
              <a:buChar char="•"/>
            </a:pPr>
            <a:r>
              <a:rPr lang="en-US" altLang="zh-CN" smtClean="0">
                <a:solidFill>
                  <a:srgbClr val="0000FF"/>
                </a:solidFill>
              </a:rPr>
              <a:t>1.</a:t>
            </a:r>
            <a:r>
              <a:rPr lang="zh-CN" altLang="en-US" smtClean="0">
                <a:solidFill>
                  <a:srgbClr val="0000FF"/>
                </a:solidFill>
              </a:rPr>
              <a:t>准予备案</a:t>
            </a:r>
          </a:p>
          <a:p>
            <a:pPr>
              <a:lnSpc>
                <a:spcPts val="2600"/>
              </a:lnSpc>
              <a:spcBef>
                <a:spcPct val="0"/>
              </a:spcBef>
              <a:buFont typeface="Arial" charset="0"/>
              <a:buChar char="•"/>
            </a:pPr>
            <a:endParaRPr lang="en-US" altLang="zh-CN" smtClean="0">
              <a:solidFill>
                <a:srgbClr val="0000FF"/>
              </a:solidFill>
            </a:endParaRPr>
          </a:p>
          <a:p>
            <a:pPr>
              <a:lnSpc>
                <a:spcPts val="2600"/>
              </a:lnSpc>
              <a:spcBef>
                <a:spcPct val="0"/>
              </a:spcBef>
              <a:buFont typeface="Arial" charset="0"/>
              <a:buChar char="•"/>
            </a:pPr>
            <a:r>
              <a:rPr lang="en-US" altLang="zh-CN" smtClean="0">
                <a:solidFill>
                  <a:srgbClr val="0000FF"/>
                </a:solidFill>
              </a:rPr>
              <a:t>2.</a:t>
            </a:r>
            <a:r>
              <a:rPr lang="zh-CN" altLang="en-US" smtClean="0">
                <a:solidFill>
                  <a:srgbClr val="0000FF"/>
                </a:solidFill>
              </a:rPr>
              <a:t>补齐材料后准予备案</a:t>
            </a:r>
          </a:p>
          <a:p>
            <a:pPr>
              <a:lnSpc>
                <a:spcPts val="2600"/>
              </a:lnSpc>
              <a:spcBef>
                <a:spcPct val="0"/>
              </a:spcBef>
              <a:buFont typeface="Arial" charset="0"/>
              <a:buNone/>
            </a:pPr>
            <a:r>
              <a:rPr lang="zh-CN" altLang="en-US" sz="2000" smtClean="0">
                <a:solidFill>
                  <a:srgbClr val="0000FF"/>
                </a:solidFill>
              </a:rPr>
              <a:t>     备案材料不齐备</a:t>
            </a:r>
            <a:r>
              <a:rPr lang="en-US" altLang="zh-CN" sz="2000" smtClean="0">
                <a:solidFill>
                  <a:srgbClr val="0000FF"/>
                </a:solidFill>
              </a:rPr>
              <a:t>——</a:t>
            </a:r>
            <a:r>
              <a:rPr lang="zh-CN" altLang="en-US" sz="2000" smtClean="0">
                <a:solidFill>
                  <a:srgbClr val="0000FF"/>
                </a:solidFill>
              </a:rPr>
              <a:t>通知制定机关</a:t>
            </a:r>
            <a:r>
              <a:rPr lang="en-US" altLang="zh-CN" sz="2000" smtClean="0">
                <a:solidFill>
                  <a:srgbClr val="0000FF"/>
                </a:solidFill>
              </a:rPr>
              <a:t>5</a:t>
            </a:r>
            <a:r>
              <a:rPr lang="zh-CN" altLang="en-US" sz="2000" smtClean="0">
                <a:solidFill>
                  <a:srgbClr val="0000FF"/>
                </a:solidFill>
              </a:rPr>
              <a:t>个工作日内补正材料</a:t>
            </a:r>
          </a:p>
          <a:p>
            <a:pPr>
              <a:lnSpc>
                <a:spcPts val="2600"/>
              </a:lnSpc>
              <a:spcBef>
                <a:spcPct val="0"/>
              </a:spcBef>
              <a:buFont typeface="Arial" charset="0"/>
              <a:buNone/>
            </a:pPr>
            <a:endParaRPr lang="zh-CN" altLang="en-US" smtClean="0">
              <a:solidFill>
                <a:srgbClr val="0000FF"/>
              </a:solidFill>
            </a:endParaRPr>
          </a:p>
          <a:p>
            <a:pPr>
              <a:lnSpc>
                <a:spcPts val="2600"/>
              </a:lnSpc>
              <a:spcBef>
                <a:spcPct val="0"/>
              </a:spcBef>
              <a:buFont typeface="Arial" charset="0"/>
              <a:buNone/>
            </a:pPr>
            <a:r>
              <a:rPr lang="zh-CN" altLang="en-US" smtClean="0">
                <a:solidFill>
                  <a:srgbClr val="0000FF"/>
                </a:solidFill>
              </a:rPr>
              <a:t>  </a:t>
            </a:r>
            <a:r>
              <a:rPr lang="en-US" altLang="zh-CN" smtClean="0">
                <a:solidFill>
                  <a:srgbClr val="0000FF"/>
                </a:solidFill>
              </a:rPr>
              <a:t>3.</a:t>
            </a:r>
            <a:r>
              <a:rPr lang="zh-CN" altLang="en-US" smtClean="0">
                <a:solidFill>
                  <a:srgbClr val="0000FF"/>
                </a:solidFill>
              </a:rPr>
              <a:t>不予备案</a:t>
            </a:r>
          </a:p>
          <a:p>
            <a:pPr>
              <a:lnSpc>
                <a:spcPts val="2600"/>
              </a:lnSpc>
              <a:spcBef>
                <a:spcPct val="0"/>
              </a:spcBef>
              <a:buFont typeface="Arial" charset="0"/>
              <a:buChar char="•"/>
            </a:pPr>
            <a:r>
              <a:rPr lang="zh-CN" altLang="en-US" sz="2000" smtClean="0">
                <a:solidFill>
                  <a:srgbClr val="0000FF"/>
                </a:solidFill>
              </a:rPr>
              <a:t>不属于规范性文件</a:t>
            </a:r>
            <a:r>
              <a:rPr lang="en-US" altLang="zh-CN" sz="2000" smtClean="0">
                <a:solidFill>
                  <a:srgbClr val="0000FF"/>
                </a:solidFill>
              </a:rPr>
              <a:t>——</a:t>
            </a:r>
            <a:r>
              <a:rPr lang="zh-CN" altLang="en-US" sz="2000" smtClean="0">
                <a:solidFill>
                  <a:srgbClr val="0000FF"/>
                </a:solidFill>
              </a:rPr>
              <a:t>不予备案，退回材料，说明理由</a:t>
            </a:r>
          </a:p>
          <a:p>
            <a:pPr>
              <a:lnSpc>
                <a:spcPts val="2600"/>
              </a:lnSpc>
              <a:spcBef>
                <a:spcPct val="0"/>
              </a:spcBef>
              <a:buFont typeface="Arial" charset="0"/>
              <a:buChar char="•"/>
            </a:pPr>
            <a:r>
              <a:rPr lang="zh-CN" altLang="en-US" sz="2000" smtClean="0">
                <a:solidFill>
                  <a:srgbClr val="0000FF"/>
                </a:solidFill>
              </a:rPr>
              <a:t>不属于适格的备案主体</a:t>
            </a:r>
            <a:r>
              <a:rPr lang="en-US" altLang="zh-CN" sz="2000" smtClean="0">
                <a:solidFill>
                  <a:srgbClr val="0000FF"/>
                </a:solidFill>
              </a:rPr>
              <a:t>——</a:t>
            </a:r>
            <a:r>
              <a:rPr lang="zh-CN" altLang="en-US" sz="2000" smtClean="0">
                <a:solidFill>
                  <a:srgbClr val="0000FF"/>
                </a:solidFill>
              </a:rPr>
              <a:t>不予备案退回材料，说明理由</a:t>
            </a:r>
          </a:p>
        </p:txBody>
      </p:sp>
      <p:sp>
        <p:nvSpPr>
          <p:cNvPr id="220164" name="Text Box 6"/>
          <p:cNvSpPr txBox="1">
            <a:spLocks noChangeArrowheads="1"/>
          </p:cNvSpPr>
          <p:nvPr/>
        </p:nvSpPr>
        <p:spPr bwMode="auto">
          <a:xfrm>
            <a:off x="3059113" y="3141663"/>
            <a:ext cx="184150" cy="701675"/>
          </a:xfrm>
          <a:prstGeom prst="rect">
            <a:avLst/>
          </a:prstGeom>
          <a:noFill/>
          <a:ln w="9525">
            <a:noFill/>
            <a:miter lim="800000"/>
            <a:headEnd/>
            <a:tailEnd/>
          </a:ln>
        </p:spPr>
        <p:txBody>
          <a:bodyPr wrap="none">
            <a:spAutoFit/>
          </a:bodyPr>
          <a:lstStyle/>
          <a:p>
            <a:endParaRPr lang="zh-CN" altLang="en-US"/>
          </a:p>
        </p:txBody>
      </p:sp>
      <p:sp>
        <p:nvSpPr>
          <p:cNvPr id="220165" name="Text Box 7"/>
          <p:cNvSpPr txBox="1">
            <a:spLocks noChangeArrowheads="1"/>
          </p:cNvSpPr>
          <p:nvPr/>
        </p:nvSpPr>
        <p:spPr bwMode="auto">
          <a:xfrm>
            <a:off x="3492500" y="3213100"/>
            <a:ext cx="2087563" cy="701675"/>
          </a:xfrm>
          <a:prstGeom prst="rect">
            <a:avLst/>
          </a:prstGeom>
          <a:noFill/>
          <a:ln w="9525">
            <a:noFill/>
            <a:miter lim="800000"/>
            <a:headEnd/>
            <a:tailEnd/>
          </a:ln>
        </p:spPr>
        <p:txBody>
          <a:bodyPr>
            <a:spAutoFit/>
          </a:bodyPr>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 descr="http://pic6.nipic.com/20100331/4234142_132150002514_2.jpg"/>
          <p:cNvPicPr>
            <a:picLocks noChangeAspect="1" noChangeArrowheads="1"/>
          </p:cNvPicPr>
          <p:nvPr/>
        </p:nvPicPr>
        <p:blipFill>
          <a:blip r:embed="rId2"/>
          <a:srcRect/>
          <a:stretch>
            <a:fillRect/>
          </a:stretch>
        </p:blipFill>
        <p:spPr bwMode="auto">
          <a:xfrm>
            <a:off x="5711825" y="4149725"/>
            <a:ext cx="2857500" cy="2403475"/>
          </a:xfrm>
          <a:prstGeom prst="rect">
            <a:avLst/>
          </a:prstGeom>
          <a:noFill/>
          <a:ln w="9525">
            <a:noFill/>
            <a:miter lim="800000"/>
            <a:headEnd/>
            <a:tailEnd/>
          </a:ln>
        </p:spPr>
      </p:pic>
      <p:sp>
        <p:nvSpPr>
          <p:cNvPr id="184322" name="标题 4"/>
          <p:cNvSpPr>
            <a:spLocks noChangeArrowheads="1"/>
          </p:cNvSpPr>
          <p:nvPr/>
        </p:nvSpPr>
        <p:spPr bwMode="auto">
          <a:xfrm>
            <a:off x="468313" y="549275"/>
            <a:ext cx="8291512" cy="709613"/>
          </a:xfrm>
          <a:prstGeom prst="rect">
            <a:avLst/>
          </a:prstGeom>
          <a:noFill/>
          <a:ln w="9525">
            <a:noFill/>
            <a:miter lim="800000"/>
            <a:headEnd/>
            <a:tailEnd/>
          </a:ln>
        </p:spPr>
        <p:txBody>
          <a:bodyPr anchor="b"/>
          <a:lstStyle/>
          <a:p>
            <a:pPr eaLnBrk="0" hangingPunct="0"/>
            <a:r>
              <a:rPr lang="zh-CN" altLang="en-US" sz="3600" b="1">
                <a:solidFill>
                  <a:srgbClr val="C20E86"/>
                </a:solidFill>
                <a:latin typeface="Lucida Sans Unicode" pitchFamily="34" charset="0"/>
                <a:ea typeface="黑体" pitchFamily="49" charset="-122"/>
              </a:rPr>
              <a:t>（二）行政规范性文件的基本特征</a:t>
            </a:r>
          </a:p>
        </p:txBody>
      </p:sp>
      <p:sp>
        <p:nvSpPr>
          <p:cNvPr id="184323" name="Rectangle 3"/>
          <p:cNvSpPr txBox="1">
            <a:spLocks noChangeArrowheads="1"/>
          </p:cNvSpPr>
          <p:nvPr/>
        </p:nvSpPr>
        <p:spPr bwMode="auto">
          <a:xfrm>
            <a:off x="827088" y="1628775"/>
            <a:ext cx="7696200" cy="2951163"/>
          </a:xfrm>
          <a:prstGeom prst="rect">
            <a:avLst/>
          </a:prstGeom>
          <a:noFill/>
          <a:ln w="9525">
            <a:noFill/>
            <a:miter lim="800000"/>
            <a:headEnd/>
            <a:tailEnd/>
          </a:ln>
        </p:spPr>
        <p:txBody>
          <a:bodyPr/>
          <a:lstStyle/>
          <a:p>
            <a:pPr marL="285750" indent="-285750" algn="just">
              <a:lnSpc>
                <a:spcPct val="75000"/>
              </a:lnSpc>
              <a:spcBef>
                <a:spcPts val="1800"/>
              </a:spcBef>
              <a:buClr>
                <a:schemeClr val="accent1"/>
              </a:buClr>
              <a:buSzPct val="60000"/>
              <a:buFont typeface="Wingdings" pitchFamily="2" charset="2"/>
              <a:buChar char="Ø"/>
            </a:pPr>
            <a:r>
              <a:rPr lang="en-US" altLang="zh-CN" sz="2800">
                <a:solidFill>
                  <a:srgbClr val="0000FF"/>
                </a:solidFill>
                <a:latin typeface="仿宋_GB2312" pitchFamily="49" charset="-122"/>
                <a:ea typeface="仿宋_GB2312" pitchFamily="49" charset="-122"/>
              </a:rPr>
              <a:t>1</a:t>
            </a:r>
            <a:r>
              <a:rPr lang="zh-CN" altLang="en-US" sz="2800">
                <a:solidFill>
                  <a:srgbClr val="0000FF"/>
                </a:solidFill>
                <a:latin typeface="仿宋_GB2312" pitchFamily="49" charset="-122"/>
                <a:ea typeface="仿宋_GB2312" pitchFamily="49" charset="-122"/>
              </a:rPr>
              <a:t>、制定主体的</a:t>
            </a:r>
            <a:r>
              <a:rPr lang="zh-CN" altLang="en-US" sz="2800">
                <a:solidFill>
                  <a:srgbClr val="C20E86"/>
                </a:solidFill>
                <a:latin typeface="仿宋_GB2312" pitchFamily="49" charset="-122"/>
                <a:ea typeface="仿宋_GB2312" pitchFamily="49" charset="-122"/>
              </a:rPr>
              <a:t>行政性</a:t>
            </a:r>
            <a:r>
              <a:rPr lang="zh-CN" altLang="en-US" sz="2800">
                <a:solidFill>
                  <a:srgbClr val="0000FF"/>
                </a:solidFill>
                <a:latin typeface="仿宋_GB2312" pitchFamily="49" charset="-122"/>
                <a:ea typeface="仿宋_GB2312" pitchFamily="49" charset="-122"/>
              </a:rPr>
              <a:t>，四级政府三级部门，具备规范性文件制定主体资格</a:t>
            </a:r>
          </a:p>
          <a:p>
            <a:pPr marL="285750" indent="-285750" algn="just">
              <a:lnSpc>
                <a:spcPct val="75000"/>
              </a:lnSpc>
              <a:spcBef>
                <a:spcPts val="1800"/>
              </a:spcBef>
              <a:buClr>
                <a:schemeClr val="accent1"/>
              </a:buClr>
              <a:buSzPct val="60000"/>
              <a:buFont typeface="Wingdings" pitchFamily="2" charset="2"/>
              <a:buChar char="Ø"/>
            </a:pPr>
            <a:r>
              <a:rPr lang="en-US" altLang="zh-CN" sz="2800">
                <a:solidFill>
                  <a:srgbClr val="0000FF"/>
                </a:solidFill>
                <a:latin typeface="仿宋_GB2312" pitchFamily="49" charset="-122"/>
                <a:ea typeface="仿宋_GB2312" pitchFamily="49" charset="-122"/>
              </a:rPr>
              <a:t>2</a:t>
            </a:r>
            <a:r>
              <a:rPr lang="zh-CN" altLang="en-US" sz="2800">
                <a:solidFill>
                  <a:srgbClr val="0000FF"/>
                </a:solidFill>
                <a:latin typeface="仿宋_GB2312" pitchFamily="49" charset="-122"/>
                <a:ea typeface="仿宋_GB2312" pitchFamily="49" charset="-122"/>
              </a:rPr>
              <a:t>、</a:t>
            </a:r>
            <a:r>
              <a:rPr lang="zh-CN" altLang="en-US" sz="2800">
                <a:solidFill>
                  <a:srgbClr val="C20E86"/>
                </a:solidFill>
                <a:latin typeface="仿宋_GB2312" pitchFamily="49" charset="-122"/>
                <a:ea typeface="仿宋_GB2312" pitchFamily="49" charset="-122"/>
              </a:rPr>
              <a:t>规范性</a:t>
            </a:r>
            <a:r>
              <a:rPr lang="zh-CN" altLang="en-US" sz="2800">
                <a:solidFill>
                  <a:srgbClr val="0000FF"/>
                </a:solidFill>
                <a:latin typeface="仿宋_GB2312" pitchFamily="49" charset="-122"/>
                <a:ea typeface="仿宋_GB2312" pitchFamily="49" charset="-122"/>
              </a:rPr>
              <a:t>，是不</a:t>
            </a:r>
            <a:r>
              <a:rPr lang="zh-CN" altLang="en-US" sz="2800">
                <a:solidFill>
                  <a:srgbClr val="0000CC"/>
                </a:solidFill>
                <a:latin typeface="仿宋_GB2312" pitchFamily="49" charset="-122"/>
                <a:ea typeface="仿宋_GB2312" pitchFamily="49" charset="-122"/>
              </a:rPr>
              <a:t>针对特定人和特定事作出的决定或者规定</a:t>
            </a:r>
          </a:p>
          <a:p>
            <a:pPr marL="285750" indent="-285750" algn="just">
              <a:lnSpc>
                <a:spcPct val="75000"/>
              </a:lnSpc>
              <a:spcBef>
                <a:spcPts val="1800"/>
              </a:spcBef>
              <a:buClr>
                <a:schemeClr val="accent1"/>
              </a:buClr>
              <a:buSzPct val="60000"/>
              <a:buFont typeface="Wingdings" pitchFamily="2" charset="2"/>
              <a:buChar char="Ø"/>
            </a:pPr>
            <a:r>
              <a:rPr lang="en-US" altLang="zh-CN" sz="2800">
                <a:solidFill>
                  <a:srgbClr val="0000CC"/>
                </a:solidFill>
                <a:latin typeface="仿宋_GB2312" pitchFamily="49" charset="-122"/>
                <a:ea typeface="仿宋_GB2312" pitchFamily="49" charset="-122"/>
              </a:rPr>
              <a:t>3</a:t>
            </a:r>
            <a:r>
              <a:rPr lang="zh-CN" altLang="en-US" sz="2800">
                <a:solidFill>
                  <a:srgbClr val="0000CC"/>
                </a:solidFill>
                <a:latin typeface="仿宋_GB2312" pitchFamily="49" charset="-122"/>
                <a:ea typeface="仿宋_GB2312" pitchFamily="49" charset="-122"/>
              </a:rPr>
              <a:t>、</a:t>
            </a:r>
            <a:r>
              <a:rPr lang="zh-CN" altLang="en-US" sz="2800">
                <a:solidFill>
                  <a:srgbClr val="C20E86"/>
                </a:solidFill>
                <a:latin typeface="仿宋_GB2312" pitchFamily="49" charset="-122"/>
                <a:ea typeface="仿宋_GB2312" pitchFamily="49" charset="-122"/>
              </a:rPr>
              <a:t>普适性</a:t>
            </a:r>
            <a:r>
              <a:rPr lang="zh-CN" altLang="en-US" sz="2800">
                <a:solidFill>
                  <a:srgbClr val="0000CC"/>
                </a:solidFill>
                <a:latin typeface="仿宋_GB2312" pitchFamily="49" charset="-122"/>
                <a:ea typeface="仿宋_GB2312" pitchFamily="49" charset="-122"/>
              </a:rPr>
              <a:t>，是具有普遍约束力的决定、命令，要求行政管理相对人一体遵循 </a:t>
            </a:r>
          </a:p>
          <a:p>
            <a:pPr marL="285750" indent="-285750" algn="just">
              <a:lnSpc>
                <a:spcPct val="75000"/>
              </a:lnSpc>
              <a:spcBef>
                <a:spcPts val="1800"/>
              </a:spcBef>
              <a:buClr>
                <a:schemeClr val="accent1"/>
              </a:buClr>
              <a:buSzPct val="60000"/>
              <a:buFont typeface="Wingdings" pitchFamily="2" charset="2"/>
              <a:buChar char="Ø"/>
            </a:pPr>
            <a:r>
              <a:rPr lang="en-US" altLang="zh-CN" sz="2800">
                <a:solidFill>
                  <a:srgbClr val="0000CC"/>
                </a:solidFill>
                <a:latin typeface="仿宋_GB2312" pitchFamily="49" charset="-122"/>
                <a:ea typeface="仿宋_GB2312" pitchFamily="49" charset="-122"/>
              </a:rPr>
              <a:t>4</a:t>
            </a:r>
            <a:r>
              <a:rPr lang="zh-CN" altLang="en-US" sz="2800">
                <a:solidFill>
                  <a:srgbClr val="0000CC"/>
                </a:solidFill>
                <a:latin typeface="仿宋_GB2312" pitchFamily="49" charset="-122"/>
                <a:ea typeface="仿宋_GB2312" pitchFamily="49" charset="-122"/>
              </a:rPr>
              <a:t>、</a:t>
            </a:r>
            <a:r>
              <a:rPr lang="zh-CN" altLang="en-US" sz="2800">
                <a:solidFill>
                  <a:srgbClr val="C20E86"/>
                </a:solidFill>
                <a:latin typeface="仿宋_GB2312" pitchFamily="49" charset="-122"/>
                <a:ea typeface="仿宋_GB2312" pitchFamily="49" charset="-122"/>
              </a:rPr>
              <a:t>外部性</a:t>
            </a:r>
            <a:r>
              <a:rPr lang="zh-CN" altLang="en-US" sz="2800">
                <a:solidFill>
                  <a:srgbClr val="0000CC"/>
                </a:solidFill>
                <a:latin typeface="仿宋_GB2312" pitchFamily="49" charset="-122"/>
                <a:ea typeface="仿宋_GB2312" pitchFamily="49" charset="-122"/>
              </a:rPr>
              <a:t>，就</a:t>
            </a:r>
            <a:r>
              <a:rPr lang="zh-CN" altLang="en-US" sz="2800">
                <a:solidFill>
                  <a:srgbClr val="0000FF"/>
                </a:solidFill>
                <a:latin typeface="仿宋_GB2312" pitchFamily="49" charset="-122"/>
                <a:ea typeface="仿宋_GB2312" pitchFamily="49" charset="-122"/>
              </a:rPr>
              <a:t>是说</a:t>
            </a:r>
            <a:r>
              <a:rPr lang="zh-CN" altLang="en-US" sz="2800">
                <a:solidFill>
                  <a:srgbClr val="0000CC"/>
                </a:solidFill>
                <a:latin typeface="仿宋_GB2312" pitchFamily="49" charset="-122"/>
                <a:ea typeface="仿宋_GB2312" pitchFamily="49" charset="-122"/>
              </a:rPr>
              <a:t>这种规范性文件涉及或者影响公民、法人或者其他组织的权利义务</a:t>
            </a:r>
            <a:r>
              <a:rPr lang="zh-CN" altLang="en-US" sz="2800">
                <a:solidFill>
                  <a:srgbClr val="0000FF"/>
                </a:solidFill>
                <a:latin typeface="仿宋_GB2312" pitchFamily="49" charset="-122"/>
                <a:ea typeface="仿宋_GB2312" pitchFamily="49" charset="-122"/>
              </a:rPr>
              <a:t>关系</a:t>
            </a:r>
            <a:r>
              <a:rPr lang="zh-CN" altLang="en-US" sz="2800">
                <a:solidFill>
                  <a:srgbClr val="0000CC"/>
                </a:solidFill>
                <a:latin typeface="仿宋_GB2312" pitchFamily="49" charset="-122"/>
                <a:ea typeface="仿宋_GB2312" pitchFamily="49" charset="-122"/>
              </a:rPr>
              <a:t> </a:t>
            </a:r>
          </a:p>
          <a:p>
            <a:pPr marL="285750" indent="-285750" algn="just">
              <a:lnSpc>
                <a:spcPct val="75000"/>
              </a:lnSpc>
              <a:spcBef>
                <a:spcPts val="1800"/>
              </a:spcBef>
              <a:buClr>
                <a:schemeClr val="accent1"/>
              </a:buClr>
              <a:buSzPct val="60000"/>
              <a:buFont typeface="Wingdings" pitchFamily="2" charset="2"/>
              <a:buChar char="Ø"/>
            </a:pPr>
            <a:r>
              <a:rPr lang="en-US" altLang="zh-CN" sz="2800">
                <a:solidFill>
                  <a:srgbClr val="0000CC"/>
                </a:solidFill>
                <a:latin typeface="仿宋_GB2312" pitchFamily="49" charset="-122"/>
                <a:ea typeface="仿宋_GB2312" pitchFamily="49" charset="-122"/>
              </a:rPr>
              <a:t>5</a:t>
            </a:r>
            <a:r>
              <a:rPr lang="zh-CN" altLang="en-US" sz="2800">
                <a:solidFill>
                  <a:srgbClr val="0000CC"/>
                </a:solidFill>
                <a:latin typeface="仿宋_GB2312" pitchFamily="49" charset="-122"/>
                <a:ea typeface="仿宋_GB2312" pitchFamily="49" charset="-122"/>
              </a:rPr>
              <a:t>、</a:t>
            </a:r>
            <a:r>
              <a:rPr lang="zh-CN" altLang="en-US" sz="2800">
                <a:solidFill>
                  <a:srgbClr val="C20E86"/>
                </a:solidFill>
                <a:latin typeface="仿宋_GB2312" pitchFamily="49" charset="-122"/>
                <a:ea typeface="仿宋_GB2312" pitchFamily="49" charset="-122"/>
              </a:rPr>
              <a:t>反复适用性</a:t>
            </a:r>
            <a:r>
              <a:rPr lang="zh-CN" altLang="en-US" sz="2800">
                <a:solidFill>
                  <a:srgbClr val="0000CC"/>
                </a:solidFill>
                <a:latin typeface="仿宋_GB2312" pitchFamily="49" charset="-122"/>
                <a:ea typeface="仿宋_GB2312" pitchFamily="49" charset="-122"/>
              </a:rPr>
              <a:t>，在一定期限内可以反复适用</a:t>
            </a:r>
            <a:r>
              <a:rPr lang="zh-CN" altLang="en-US" sz="2800"/>
              <a:t> </a:t>
            </a:r>
            <a:endParaRPr lang="zh-CN" altLang="en-US" sz="2800">
              <a:solidFill>
                <a:srgbClr val="0000CC"/>
              </a:solidFill>
              <a:latin typeface="仿宋_GB2312" pitchFamily="49" charset="-122"/>
              <a:ea typeface="仿宋_GB2312" pitchFamily="49" charset="-122"/>
            </a:endParaRPr>
          </a:p>
          <a:p>
            <a:pPr marL="285750" indent="-285750" algn="just">
              <a:lnSpc>
                <a:spcPct val="75000"/>
              </a:lnSpc>
              <a:spcBef>
                <a:spcPts val="1800"/>
              </a:spcBef>
              <a:buClr>
                <a:schemeClr val="accent1"/>
              </a:buClr>
              <a:buSzPct val="60000"/>
              <a:buFont typeface="Wingdings" pitchFamily="2" charset="2"/>
              <a:buChar char="Ø"/>
            </a:pPr>
            <a:r>
              <a:rPr lang="en-US" altLang="zh-CN" sz="2800">
                <a:solidFill>
                  <a:srgbClr val="0000CC"/>
                </a:solidFill>
                <a:latin typeface="仿宋_GB2312" pitchFamily="49" charset="-122"/>
                <a:ea typeface="仿宋_GB2312" pitchFamily="49" charset="-122"/>
              </a:rPr>
              <a:t>6</a:t>
            </a:r>
            <a:r>
              <a:rPr lang="zh-CN" altLang="en-US" sz="2800">
                <a:solidFill>
                  <a:srgbClr val="0000CC"/>
                </a:solidFill>
                <a:latin typeface="仿宋_GB2312" pitchFamily="49" charset="-122"/>
                <a:ea typeface="仿宋_GB2312" pitchFamily="49" charset="-122"/>
              </a:rPr>
              <a:t>、</a:t>
            </a:r>
            <a:r>
              <a:rPr lang="zh-CN" altLang="en-US" sz="2800">
                <a:solidFill>
                  <a:srgbClr val="C20E86"/>
                </a:solidFill>
                <a:latin typeface="仿宋_GB2312" pitchFamily="49" charset="-122"/>
                <a:ea typeface="仿宋_GB2312" pitchFamily="49" charset="-122"/>
              </a:rPr>
              <a:t>强制性</a:t>
            </a:r>
            <a:r>
              <a:rPr lang="zh-CN" altLang="en-US" sz="2800">
                <a:solidFill>
                  <a:srgbClr val="0000CC"/>
                </a:solidFill>
                <a:latin typeface="仿宋_GB2312" pitchFamily="49" charset="-122"/>
                <a:ea typeface="仿宋_GB2312" pitchFamily="49" charset="-122"/>
              </a:rPr>
              <a:t>，规范性文件是对一定社会关系的调整，是人们必须遵守的行为规则，具有一定的强制性</a:t>
            </a:r>
            <a:r>
              <a:rPr lang="zh-CN" altLang="en-US" sz="2400">
                <a:latin typeface="仿宋_GB2312" pitchFamily="49" charset="-122"/>
                <a:ea typeface="仿宋_GB2312" pitchFamily="49" charset="-122"/>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5" name="Picture 11" descr="so23"/>
          <p:cNvPicPr>
            <a:picLocks noChangeAspect="1" noChangeArrowheads="1"/>
          </p:cNvPicPr>
          <p:nvPr/>
        </p:nvPicPr>
        <p:blipFill>
          <a:blip r:embed="rId2"/>
          <a:srcRect/>
          <a:stretch>
            <a:fillRect/>
          </a:stretch>
        </p:blipFill>
        <p:spPr bwMode="auto">
          <a:xfrm>
            <a:off x="4446588" y="3860800"/>
            <a:ext cx="3783012" cy="2424113"/>
          </a:xfrm>
          <a:prstGeom prst="rect">
            <a:avLst/>
          </a:prstGeom>
          <a:noFill/>
          <a:ln w="9525">
            <a:noFill/>
            <a:miter lim="800000"/>
            <a:headEnd/>
            <a:tailEnd/>
          </a:ln>
        </p:spPr>
      </p:pic>
      <p:sp>
        <p:nvSpPr>
          <p:cNvPr id="221186" name="标题 1"/>
          <p:cNvSpPr>
            <a:spLocks noGrp="1" noChangeArrowheads="1"/>
          </p:cNvSpPr>
          <p:nvPr>
            <p:ph type="title"/>
          </p:nvPr>
        </p:nvSpPr>
        <p:spPr>
          <a:xfrm>
            <a:off x="611188" y="188913"/>
            <a:ext cx="7886700" cy="792162"/>
          </a:xfrm>
        </p:spPr>
        <p:txBody>
          <a:bodyPr anchor="ctr"/>
          <a:lstStyle/>
          <a:p>
            <a:pPr eaLnBrk="1" hangingPunct="1"/>
            <a:r>
              <a:rPr lang="zh-CN" altLang="en-US" sz="3600" smtClean="0">
                <a:solidFill>
                  <a:srgbClr val="BC27A2"/>
                </a:solidFill>
                <a:latin typeface="华文新魏" pitchFamily="2" charset="-122"/>
                <a:ea typeface="华文新魏" pitchFamily="2" charset="-122"/>
                <a:sym typeface="宋体" charset="-122"/>
              </a:rPr>
              <a:t>八、备案审查制度</a:t>
            </a:r>
          </a:p>
        </p:txBody>
      </p:sp>
      <p:sp>
        <p:nvSpPr>
          <p:cNvPr id="221187" name="内容占位符 2"/>
          <p:cNvSpPr>
            <a:spLocks noGrp="1" noChangeArrowheads="1"/>
          </p:cNvSpPr>
          <p:nvPr>
            <p:ph idx="4294967295"/>
          </p:nvPr>
        </p:nvSpPr>
        <p:spPr bwMode="auto">
          <a:xfrm>
            <a:off x="684213" y="981075"/>
            <a:ext cx="8134350" cy="2663825"/>
          </a:xfrm>
          <a:prstGeom prst="rect">
            <a:avLst/>
          </a:prstGeom>
          <a:noFill/>
          <a:ln>
            <a:miter lim="800000"/>
            <a:headEnd/>
            <a:tailEnd/>
          </a:ln>
        </p:spPr>
        <p:txBody>
          <a:bodyPr/>
          <a:lstStyle/>
          <a:p>
            <a:pPr indent="-171450"/>
            <a:r>
              <a:rPr lang="zh-CN" altLang="zh-CN" smtClean="0">
                <a:solidFill>
                  <a:srgbClr val="0000CC"/>
                </a:solidFill>
              </a:rPr>
              <a:t>第三十二条</a:t>
            </a:r>
            <a:r>
              <a:rPr lang="zh-CN" altLang="en-US" smtClean="0">
                <a:solidFill>
                  <a:srgbClr val="0000CC"/>
                </a:solidFill>
              </a:rPr>
              <a:t>  县级以上人民政府法制机构是本级人民政府的备案审查机构，具体负责规范性文件的备案审查工作。</a:t>
            </a:r>
          </a:p>
          <a:p>
            <a:pPr indent="-171450"/>
            <a:r>
              <a:rPr lang="zh-CN" altLang="en-US" smtClean="0">
                <a:solidFill>
                  <a:srgbClr val="0000CC"/>
                </a:solidFill>
              </a:rPr>
              <a:t>备案审查机构对报送备案的规范性文件，依照本办法第十八条的要求进行审查。</a:t>
            </a:r>
          </a:p>
          <a:p>
            <a:pPr indent="-171450"/>
            <a:r>
              <a:rPr lang="zh-CN" altLang="en-US" smtClean="0">
                <a:solidFill>
                  <a:srgbClr val="0000CC"/>
                </a:solidFill>
              </a:rPr>
              <a:t>备案审查机构根据工作需要，可以组织有关专家参与备案审查。</a:t>
            </a:r>
          </a:p>
          <a:p>
            <a:pPr indent="-171450"/>
            <a:r>
              <a:rPr lang="zh-CN" altLang="en-US" smtClean="0">
                <a:solidFill>
                  <a:srgbClr val="0000CC"/>
                </a:solidFill>
              </a:rPr>
              <a:t>第三十四条  报送备案的规范性文件不符合本办法第十八条规定的，备案审查机构应当向制定机关提出自行修改或者撤销的审查意见，或者提请有权机关改变或者撤销文件。</a:t>
            </a:r>
            <a:endParaRPr lang="en-US" altLang="zh-CN" smtClean="0">
              <a:solidFill>
                <a:srgbClr val="0000CC"/>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内容占位符 3"/>
          <p:cNvPicPr>
            <a:picLocks noChangeAspect="1" noChangeArrowheads="1"/>
          </p:cNvPicPr>
          <p:nvPr/>
        </p:nvPicPr>
        <p:blipFill>
          <a:blip r:embed="rId2"/>
          <a:srcRect/>
          <a:stretch>
            <a:fillRect/>
          </a:stretch>
        </p:blipFill>
        <p:spPr bwMode="auto">
          <a:xfrm>
            <a:off x="6227763" y="4652963"/>
            <a:ext cx="2276475" cy="2135187"/>
          </a:xfrm>
          <a:prstGeom prst="rect">
            <a:avLst/>
          </a:prstGeom>
          <a:noFill/>
          <a:ln w="9525">
            <a:noFill/>
            <a:miter lim="800000"/>
            <a:headEnd/>
            <a:tailEnd/>
          </a:ln>
        </p:spPr>
      </p:pic>
      <p:sp>
        <p:nvSpPr>
          <p:cNvPr id="222210" name="内容占位符 1"/>
          <p:cNvSpPr>
            <a:spLocks noGrp="1" noChangeArrowheads="1"/>
          </p:cNvSpPr>
          <p:nvPr>
            <p:ph idx="1"/>
          </p:nvPr>
        </p:nvSpPr>
        <p:spPr>
          <a:xfrm>
            <a:off x="250825" y="1484313"/>
            <a:ext cx="8229600" cy="4525962"/>
          </a:xfrm>
        </p:spPr>
        <p:txBody>
          <a:bodyPr/>
          <a:lstStyle/>
          <a:p>
            <a:pPr>
              <a:buFont typeface="Wingdings 3" pitchFamily="18" charset="2"/>
              <a:buNone/>
            </a:pPr>
            <a:r>
              <a:rPr lang="zh-CN" altLang="en-US" sz="2400" b="1" smtClean="0">
                <a:solidFill>
                  <a:srgbClr val="0000FF"/>
                </a:solidFill>
                <a:latin typeface="华文新魏" pitchFamily="2" charset="-122"/>
                <a:ea typeface="华文新魏" pitchFamily="2" charset="-122"/>
                <a:sym typeface="Arial" charset="0"/>
              </a:rPr>
              <a:t>    </a:t>
            </a:r>
            <a:r>
              <a:rPr lang="zh-CN" altLang="en-US" sz="3200" b="1" smtClean="0">
                <a:solidFill>
                  <a:srgbClr val="CF0F8F"/>
                </a:solidFill>
                <a:latin typeface="华文新魏" pitchFamily="2" charset="-122"/>
                <a:ea typeface="华文新魏" pitchFamily="2" charset="-122"/>
              </a:rPr>
              <a:t>（</a:t>
            </a:r>
            <a:r>
              <a:rPr lang="zh-CN" altLang="en-US" sz="2800" b="1" smtClean="0">
                <a:solidFill>
                  <a:srgbClr val="CF0F8F"/>
                </a:solidFill>
                <a:latin typeface="华文新魏" pitchFamily="2" charset="-122"/>
                <a:ea typeface="华文新魏" pitchFamily="2" charset="-122"/>
              </a:rPr>
              <a:t>一）审查范围：有备必审</a:t>
            </a:r>
          </a:p>
          <a:p>
            <a:pPr>
              <a:buFont typeface="Wingdings 3" pitchFamily="18" charset="2"/>
              <a:buNone/>
            </a:pPr>
            <a:endParaRPr lang="zh-CN" altLang="en-US" sz="2800" b="1" smtClean="0">
              <a:solidFill>
                <a:srgbClr val="CF0F8F"/>
              </a:solidFill>
              <a:latin typeface="华文新魏" pitchFamily="2" charset="-122"/>
              <a:ea typeface="华文新魏" pitchFamily="2" charset="-122"/>
            </a:endParaRPr>
          </a:p>
          <a:p>
            <a:pPr>
              <a:buFont typeface="Wingdings 3" pitchFamily="18" charset="2"/>
              <a:buNone/>
            </a:pPr>
            <a:r>
              <a:rPr lang="zh-CN" altLang="en-US" sz="3200" b="1" smtClean="0">
                <a:solidFill>
                  <a:srgbClr val="CF0F8F"/>
                </a:solidFill>
                <a:latin typeface="华文新魏" pitchFamily="2" charset="-122"/>
                <a:ea typeface="华文新魏" pitchFamily="2" charset="-122"/>
                <a:sym typeface="Arial" charset="0"/>
              </a:rPr>
              <a:t>   （</a:t>
            </a:r>
            <a:r>
              <a:rPr lang="zh-CN" altLang="en-US" sz="2800" b="1" smtClean="0">
                <a:solidFill>
                  <a:srgbClr val="CF0F8F"/>
                </a:solidFill>
                <a:latin typeface="华文新魏" pitchFamily="2" charset="-122"/>
                <a:ea typeface="华文新魏" pitchFamily="2" charset="-122"/>
                <a:sym typeface="Arial" charset="0"/>
              </a:rPr>
              <a:t>二）审查形式：个别审查、集中审查、专项审查、抽查、专家审查、实地审查等多种形式</a:t>
            </a:r>
          </a:p>
          <a:p>
            <a:pPr>
              <a:buFont typeface="Wingdings 3" pitchFamily="18" charset="2"/>
              <a:buNone/>
            </a:pPr>
            <a:endParaRPr lang="zh-CN" altLang="en-US" sz="2800" b="1" smtClean="0">
              <a:solidFill>
                <a:srgbClr val="CF0F8F"/>
              </a:solidFill>
              <a:latin typeface="华文新魏" pitchFamily="2" charset="-122"/>
              <a:ea typeface="华文新魏" pitchFamily="2" charset="-122"/>
              <a:sym typeface="Arial" charset="0"/>
            </a:endParaRPr>
          </a:p>
          <a:p>
            <a:pPr>
              <a:buFont typeface="Wingdings 3" pitchFamily="18" charset="2"/>
              <a:buNone/>
            </a:pPr>
            <a:r>
              <a:rPr lang="zh-CN" altLang="en-US" sz="2800" b="1" smtClean="0">
                <a:solidFill>
                  <a:srgbClr val="CF0F8F"/>
                </a:solidFill>
                <a:latin typeface="华文新魏" pitchFamily="2" charset="-122"/>
                <a:ea typeface="华文新魏" pitchFamily="2" charset="-122"/>
                <a:sym typeface="Arial" charset="0"/>
              </a:rPr>
              <a:t>     （三）审查结果</a:t>
            </a:r>
          </a:p>
          <a:p>
            <a:pPr>
              <a:buFont typeface="Wingdings 3" pitchFamily="18" charset="2"/>
              <a:buNone/>
            </a:pPr>
            <a:r>
              <a:rPr lang="zh-CN" altLang="en-US" sz="3200" b="1" smtClean="0">
                <a:solidFill>
                  <a:srgbClr val="CF0F8F"/>
                </a:solidFill>
                <a:latin typeface="华文新魏" pitchFamily="2" charset="-122"/>
                <a:ea typeface="华文新魏" pitchFamily="2" charset="-122"/>
                <a:sym typeface="Arial" charset="0"/>
              </a:rPr>
              <a:t>         省法制办：通过备案审查系统给予备案审查意见书</a:t>
            </a:r>
          </a:p>
        </p:txBody>
      </p:sp>
      <p:sp>
        <p:nvSpPr>
          <p:cNvPr id="222211" name="Text Box 5"/>
          <p:cNvSpPr txBox="1">
            <a:spLocks noChangeArrowheads="1"/>
          </p:cNvSpPr>
          <p:nvPr/>
        </p:nvSpPr>
        <p:spPr bwMode="auto">
          <a:xfrm>
            <a:off x="971550" y="620713"/>
            <a:ext cx="3240088" cy="701675"/>
          </a:xfrm>
          <a:prstGeom prst="rect">
            <a:avLst/>
          </a:prstGeom>
          <a:noFill/>
          <a:ln w="9525">
            <a:noFill/>
            <a:miter lim="800000"/>
            <a:headEnd/>
            <a:tailEnd/>
          </a:ln>
        </p:spPr>
        <p:txBody>
          <a:bodyPr>
            <a:spAutoFit/>
          </a:bodyPr>
          <a:lstStyle/>
          <a:p>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3" name="内容占位符 3"/>
          <p:cNvPicPr>
            <a:picLocks noChangeAspect="1" noChangeArrowheads="1"/>
          </p:cNvPicPr>
          <p:nvPr/>
        </p:nvPicPr>
        <p:blipFill>
          <a:blip r:embed="rId2"/>
          <a:srcRect/>
          <a:stretch>
            <a:fillRect/>
          </a:stretch>
        </p:blipFill>
        <p:spPr bwMode="auto">
          <a:xfrm>
            <a:off x="6227763" y="4652963"/>
            <a:ext cx="2276475" cy="2135187"/>
          </a:xfrm>
          <a:prstGeom prst="rect">
            <a:avLst/>
          </a:prstGeom>
          <a:noFill/>
          <a:ln w="9525">
            <a:noFill/>
            <a:miter lim="800000"/>
            <a:headEnd/>
            <a:tailEnd/>
          </a:ln>
        </p:spPr>
      </p:pic>
      <p:sp>
        <p:nvSpPr>
          <p:cNvPr id="223234" name="TextBox 4"/>
          <p:cNvSpPr txBox="1">
            <a:spLocks noChangeArrowheads="1"/>
          </p:cNvSpPr>
          <p:nvPr/>
        </p:nvSpPr>
        <p:spPr bwMode="auto">
          <a:xfrm>
            <a:off x="1258888" y="1628775"/>
            <a:ext cx="7632700" cy="4108450"/>
          </a:xfrm>
          <a:prstGeom prst="rect">
            <a:avLst/>
          </a:prstGeom>
          <a:noFill/>
          <a:ln w="9525">
            <a:noFill/>
            <a:miter lim="800000"/>
            <a:headEnd/>
            <a:tailEnd/>
          </a:ln>
        </p:spPr>
        <p:txBody>
          <a:bodyPr>
            <a:spAutoFit/>
          </a:bodyPr>
          <a:lstStyle/>
          <a:p>
            <a:r>
              <a:rPr lang="zh-CN" altLang="en-US" sz="2400" b="1">
                <a:solidFill>
                  <a:srgbClr val="0000CC"/>
                </a:solidFill>
              </a:rPr>
              <a:t>第三十五条  县级以上人民政府法制机构应当加强对规范性文件合法性审查工作的指导和监督，定期对本地区规范性文件的备案审查情况进行通报。</a:t>
            </a:r>
          </a:p>
          <a:p>
            <a:endParaRPr lang="zh-CN" altLang="en-US" sz="2400" b="1">
              <a:solidFill>
                <a:srgbClr val="0000CC"/>
              </a:solidFill>
            </a:endParaRPr>
          </a:p>
          <a:p>
            <a:r>
              <a:rPr lang="zh-CN" altLang="en-US" sz="2400" b="1">
                <a:solidFill>
                  <a:srgbClr val="0000CC"/>
                </a:solidFill>
              </a:rPr>
              <a:t>制定机关应当通过政府网站定期向社会公布现行有效的规范性文件目录；县级以上人民政府法制机构应当通过政府网站定期向社会公布准予备案的规范性文件目录。</a:t>
            </a:r>
          </a:p>
          <a:p>
            <a:endParaRPr lang="zh-CN" altLang="en-US" sz="2400" b="1">
              <a:solidFill>
                <a:srgbClr val="0000CC"/>
              </a:solidFill>
            </a:endParaRPr>
          </a:p>
          <a:p>
            <a:r>
              <a:rPr lang="zh-CN" altLang="en-US" sz="2400" b="1">
                <a:solidFill>
                  <a:srgbClr val="0000CC"/>
                </a:solidFill>
              </a:rPr>
              <a:t>县级以上人民政府法制机构应当在每年第一季度向本级人民政府报告上一年度规范性文件的备案审查情况，同时抄报上一级人民政府法制机构。</a:t>
            </a:r>
          </a:p>
        </p:txBody>
      </p:sp>
      <p:sp>
        <p:nvSpPr>
          <p:cNvPr id="223235" name="Text Box 6"/>
          <p:cNvSpPr txBox="1">
            <a:spLocks noChangeArrowheads="1"/>
          </p:cNvSpPr>
          <p:nvPr/>
        </p:nvSpPr>
        <p:spPr bwMode="auto">
          <a:xfrm>
            <a:off x="900113" y="620713"/>
            <a:ext cx="5976937" cy="701675"/>
          </a:xfrm>
          <a:prstGeom prst="rect">
            <a:avLst/>
          </a:prstGeom>
          <a:noFill/>
          <a:ln w="9525">
            <a:noFill/>
            <a:miter lim="800000"/>
            <a:headEnd/>
            <a:tailEnd/>
          </a:ln>
        </p:spPr>
        <p:txBody>
          <a:bodyPr>
            <a:spAutoFit/>
          </a:bodyPr>
          <a:lstStyle/>
          <a:p>
            <a:pPr>
              <a:spcBef>
                <a:spcPct val="50000"/>
              </a:spcBef>
            </a:pPr>
            <a:r>
              <a:rPr lang="zh-CN" altLang="en-US">
                <a:solidFill>
                  <a:srgbClr val="CF0F8F"/>
                </a:solidFill>
              </a:rPr>
              <a:t>九、规范性文件通报制度</a:t>
            </a:r>
          </a:p>
        </p:txBody>
      </p:sp>
      <p:sp>
        <p:nvSpPr>
          <p:cNvPr id="223236" name="Text Box 7"/>
          <p:cNvSpPr txBox="1">
            <a:spLocks noChangeArrowheads="1"/>
          </p:cNvSpPr>
          <p:nvPr/>
        </p:nvSpPr>
        <p:spPr bwMode="auto">
          <a:xfrm>
            <a:off x="2339975" y="476250"/>
            <a:ext cx="184150" cy="701675"/>
          </a:xfrm>
          <a:prstGeom prst="rect">
            <a:avLst/>
          </a:prstGeom>
          <a:noFill/>
          <a:ln w="9525">
            <a:noFill/>
            <a:miter lim="800000"/>
            <a:headEnd/>
            <a:tailEnd/>
          </a:ln>
        </p:spPr>
        <p:txBody>
          <a:bodyPr wrap="none">
            <a:spAutoFit/>
          </a:bodyPr>
          <a:lstStyle/>
          <a:p>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4257" name="Picture 2" descr="D:\杜琼照片\2014\美图\1414162267461+-1254094797.jpg"/>
          <p:cNvPicPr>
            <a:picLocks noChangeAspect="1" noChangeArrowheads="1"/>
          </p:cNvPicPr>
          <p:nvPr/>
        </p:nvPicPr>
        <p:blipFill>
          <a:blip r:embed="rId3"/>
          <a:srcRect/>
          <a:stretch>
            <a:fillRect/>
          </a:stretch>
        </p:blipFill>
        <p:spPr bwMode="auto">
          <a:xfrm>
            <a:off x="6227763" y="4940300"/>
            <a:ext cx="2486025" cy="1403350"/>
          </a:xfrm>
          <a:prstGeom prst="rect">
            <a:avLst/>
          </a:prstGeom>
          <a:noFill/>
          <a:ln w="9525">
            <a:noFill/>
            <a:miter lim="800000"/>
            <a:headEnd/>
            <a:tailEnd/>
          </a:ln>
        </p:spPr>
      </p:pic>
      <p:sp>
        <p:nvSpPr>
          <p:cNvPr id="224258" name="内容占位符 1"/>
          <p:cNvSpPr>
            <a:spLocks noGrp="1" noChangeArrowheads="1"/>
          </p:cNvSpPr>
          <p:nvPr>
            <p:ph idx="1"/>
          </p:nvPr>
        </p:nvSpPr>
        <p:spPr>
          <a:xfrm>
            <a:off x="684213" y="476250"/>
            <a:ext cx="7731125" cy="4386263"/>
          </a:xfrm>
        </p:spPr>
        <p:txBody>
          <a:bodyPr lIns="68580" tIns="34290" rIns="68580" bIns="34290"/>
          <a:lstStyle/>
          <a:p>
            <a:pPr>
              <a:lnSpc>
                <a:spcPts val="2700"/>
              </a:lnSpc>
            </a:pPr>
            <a:r>
              <a:rPr lang="zh-CN" altLang="en-US" sz="2400" b="1" smtClean="0">
                <a:solidFill>
                  <a:srgbClr val="0000FF"/>
                </a:solidFill>
                <a:latin typeface="华文新魏" pitchFamily="2" charset="-122"/>
                <a:ea typeface="华文新魏" pitchFamily="2" charset="-122"/>
              </a:rPr>
              <a:t>（一）备案审查情况通报</a:t>
            </a:r>
          </a:p>
          <a:p>
            <a:pPr>
              <a:lnSpc>
                <a:spcPts val="2700"/>
              </a:lnSpc>
              <a:buFont typeface="Wingdings 3" pitchFamily="18" charset="2"/>
              <a:buNone/>
            </a:pPr>
            <a:r>
              <a:rPr lang="zh-CN" altLang="en-US" sz="2400" b="1" smtClean="0">
                <a:solidFill>
                  <a:srgbClr val="0000FF"/>
                </a:solidFill>
                <a:latin typeface="华文新魏" pitchFamily="2" charset="-122"/>
                <a:ea typeface="华文新魏" pitchFamily="2" charset="-122"/>
              </a:rPr>
              <a:t>   责任主体：县级以上政府法制机构</a:t>
            </a:r>
          </a:p>
          <a:p>
            <a:pPr>
              <a:lnSpc>
                <a:spcPts val="2700"/>
              </a:lnSpc>
              <a:buFont typeface="Wingdings 3" pitchFamily="18" charset="2"/>
              <a:buNone/>
            </a:pPr>
            <a:r>
              <a:rPr lang="zh-CN" altLang="en-US" sz="2400" b="1" smtClean="0">
                <a:solidFill>
                  <a:srgbClr val="0000FF"/>
                </a:solidFill>
                <a:latin typeface="华文新魏" pitchFamily="2" charset="-122"/>
                <a:ea typeface="华文新魏" pitchFamily="2" charset="-122"/>
              </a:rPr>
              <a:t>    形式：面上总体通报；专项通报；定点通报等</a:t>
            </a:r>
          </a:p>
          <a:p>
            <a:pPr>
              <a:lnSpc>
                <a:spcPts val="2700"/>
              </a:lnSpc>
              <a:buFont typeface="Wingdings 3" pitchFamily="18" charset="2"/>
              <a:buNone/>
            </a:pPr>
            <a:r>
              <a:rPr lang="zh-CN" altLang="en-US" sz="2400" b="1" smtClean="0">
                <a:solidFill>
                  <a:srgbClr val="0000FF"/>
                </a:solidFill>
                <a:latin typeface="华文新魏" pitchFamily="2" charset="-122"/>
                <a:ea typeface="华文新魏" pitchFamily="2" charset="-122"/>
              </a:rPr>
              <a:t>    时限：面上总体通报一般半年一次，其他通报</a:t>
            </a:r>
          </a:p>
          <a:p>
            <a:pPr>
              <a:lnSpc>
                <a:spcPts val="2700"/>
              </a:lnSpc>
              <a:buFont typeface="Wingdings 3" pitchFamily="18" charset="2"/>
              <a:buNone/>
            </a:pPr>
            <a:r>
              <a:rPr lang="zh-CN" altLang="en-US" sz="2400" b="1" smtClean="0">
                <a:solidFill>
                  <a:srgbClr val="0000FF"/>
                </a:solidFill>
                <a:latin typeface="华文新魏" pitchFamily="2" charset="-122"/>
                <a:ea typeface="华文新魏" pitchFamily="2" charset="-122"/>
              </a:rPr>
              <a:t>                 不限频次</a:t>
            </a:r>
          </a:p>
          <a:p>
            <a:pPr>
              <a:lnSpc>
                <a:spcPts val="2700"/>
              </a:lnSpc>
              <a:buFont typeface="Wingdings 3" pitchFamily="18" charset="2"/>
              <a:buNone/>
            </a:pPr>
            <a:r>
              <a:rPr lang="zh-CN" altLang="en-US" sz="2400" b="1" smtClean="0">
                <a:solidFill>
                  <a:srgbClr val="0000FF"/>
                </a:solidFill>
                <a:latin typeface="华文新魏" pitchFamily="2" charset="-122"/>
                <a:ea typeface="华文新魏" pitchFamily="2" charset="-122"/>
              </a:rPr>
              <a:t>     （二）公布准予备案规范性文件目录</a:t>
            </a:r>
          </a:p>
          <a:p>
            <a:pPr>
              <a:lnSpc>
                <a:spcPts val="2700"/>
              </a:lnSpc>
              <a:buFont typeface="Wingdings 3" pitchFamily="18" charset="2"/>
              <a:buNone/>
            </a:pPr>
            <a:r>
              <a:rPr lang="zh-CN" altLang="en-US" sz="2400" b="1" smtClean="0">
                <a:solidFill>
                  <a:srgbClr val="0000FF"/>
                </a:solidFill>
                <a:latin typeface="华文新魏" pitchFamily="2" charset="-122"/>
                <a:ea typeface="华文新魏" pitchFamily="2" charset="-122"/>
              </a:rPr>
              <a:t>     责任主体</a:t>
            </a:r>
            <a:r>
              <a:rPr lang="en-US" altLang="zh-CN" sz="2400" b="1" smtClean="0">
                <a:solidFill>
                  <a:srgbClr val="0000FF"/>
                </a:solidFill>
                <a:latin typeface="华文新魏" pitchFamily="2" charset="-122"/>
                <a:ea typeface="华文新魏" pitchFamily="2" charset="-122"/>
              </a:rPr>
              <a:t>:</a:t>
            </a:r>
            <a:r>
              <a:rPr lang="zh-CN" altLang="en-US" sz="2400" b="1" smtClean="0">
                <a:solidFill>
                  <a:srgbClr val="0000FF"/>
                </a:solidFill>
                <a:latin typeface="华文新魏" pitchFamily="2" charset="-122"/>
                <a:ea typeface="华文新魏" pitchFamily="2" charset="-122"/>
              </a:rPr>
              <a:t>县级以上政府法制机构</a:t>
            </a:r>
          </a:p>
          <a:p>
            <a:pPr>
              <a:lnSpc>
                <a:spcPts val="2700"/>
              </a:lnSpc>
              <a:buFont typeface="Wingdings 3" pitchFamily="18" charset="2"/>
              <a:buNone/>
            </a:pPr>
            <a:r>
              <a:rPr lang="en-US" altLang="zh-CN" sz="2400" b="1" smtClean="0">
                <a:solidFill>
                  <a:srgbClr val="0000FF"/>
                </a:solidFill>
                <a:latin typeface="华文新魏" pitchFamily="2" charset="-122"/>
                <a:ea typeface="华文新魏" pitchFamily="2" charset="-122"/>
              </a:rPr>
              <a:t>      </a:t>
            </a:r>
            <a:r>
              <a:rPr lang="zh-CN" altLang="en-US" sz="2400" b="1" smtClean="0">
                <a:solidFill>
                  <a:srgbClr val="0000FF"/>
                </a:solidFill>
                <a:latin typeface="华文新魏" pitchFamily="2" charset="-122"/>
                <a:ea typeface="华文新魏" pitchFamily="2" charset="-122"/>
              </a:rPr>
              <a:t>时限</a:t>
            </a:r>
            <a:r>
              <a:rPr lang="en-US" altLang="zh-CN" sz="2400" b="1" smtClean="0">
                <a:solidFill>
                  <a:srgbClr val="0000FF"/>
                </a:solidFill>
                <a:latin typeface="华文新魏" pitchFamily="2" charset="-122"/>
                <a:ea typeface="华文新魏" pitchFamily="2" charset="-122"/>
              </a:rPr>
              <a:t>:</a:t>
            </a:r>
            <a:r>
              <a:rPr lang="zh-CN" altLang="en-US" sz="2400" b="1" smtClean="0">
                <a:solidFill>
                  <a:srgbClr val="0000FF"/>
                </a:solidFill>
                <a:latin typeface="华文新魏" pitchFamily="2" charset="-122"/>
                <a:ea typeface="华文新魏" pitchFamily="2" charset="-122"/>
              </a:rPr>
              <a:t>没有具体要求，应符合时效性的一般原则</a:t>
            </a:r>
          </a:p>
          <a:p>
            <a:pPr>
              <a:lnSpc>
                <a:spcPts val="2700"/>
              </a:lnSpc>
              <a:buFont typeface="Wingdings 3" pitchFamily="18" charset="2"/>
              <a:buNone/>
            </a:pPr>
            <a:r>
              <a:rPr lang="zh-CN" altLang="en-US" sz="2400" b="1" smtClean="0">
                <a:solidFill>
                  <a:srgbClr val="0000FF"/>
                </a:solidFill>
                <a:latin typeface="华文新魏" pitchFamily="2" charset="-122"/>
                <a:ea typeface="华文新魏" pitchFamily="2" charset="-122"/>
              </a:rPr>
              <a:t>    （三）公布现行有效规范性文件目录</a:t>
            </a:r>
          </a:p>
          <a:p>
            <a:pPr>
              <a:lnSpc>
                <a:spcPts val="2700"/>
              </a:lnSpc>
              <a:buFont typeface="Wingdings 3" pitchFamily="18" charset="2"/>
              <a:buNone/>
            </a:pPr>
            <a:r>
              <a:rPr lang="zh-CN" altLang="en-US" sz="2400" b="1" smtClean="0">
                <a:solidFill>
                  <a:srgbClr val="0000FF"/>
                </a:solidFill>
                <a:latin typeface="华文新魏" pitchFamily="2" charset="-122"/>
                <a:ea typeface="华文新魏" pitchFamily="2" charset="-122"/>
              </a:rPr>
              <a:t>     责任主体</a:t>
            </a:r>
            <a:r>
              <a:rPr lang="en-US" altLang="zh-CN" sz="2400" b="1" smtClean="0">
                <a:solidFill>
                  <a:srgbClr val="0000FF"/>
                </a:solidFill>
                <a:latin typeface="华文新魏" pitchFamily="2" charset="-122"/>
                <a:ea typeface="华文新魏" pitchFamily="2" charset="-122"/>
              </a:rPr>
              <a:t>:</a:t>
            </a:r>
            <a:r>
              <a:rPr lang="zh-CN" altLang="en-US" sz="2400" b="1" smtClean="0">
                <a:solidFill>
                  <a:srgbClr val="0000FF"/>
                </a:solidFill>
                <a:latin typeface="华文新魏" pitchFamily="2" charset="-122"/>
                <a:ea typeface="华文新魏" pitchFamily="2" charset="-122"/>
              </a:rPr>
              <a:t>县级以上政府法制机构</a:t>
            </a:r>
          </a:p>
          <a:p>
            <a:pPr>
              <a:lnSpc>
                <a:spcPts val="2700"/>
              </a:lnSpc>
              <a:buFont typeface="Wingdings 3" pitchFamily="18" charset="2"/>
              <a:buNone/>
            </a:pPr>
            <a:r>
              <a:rPr lang="en-US" altLang="zh-CN" sz="2400" b="1" smtClean="0">
                <a:solidFill>
                  <a:srgbClr val="0000FF"/>
                </a:solidFill>
                <a:latin typeface="华文新魏" pitchFamily="2" charset="-122"/>
                <a:ea typeface="华文新魏" pitchFamily="2" charset="-122"/>
              </a:rPr>
              <a:t>      </a:t>
            </a:r>
            <a:r>
              <a:rPr lang="zh-CN" altLang="en-US" sz="2400" b="1" smtClean="0">
                <a:solidFill>
                  <a:srgbClr val="0000FF"/>
                </a:solidFill>
                <a:latin typeface="华文新魏" pitchFamily="2" charset="-122"/>
                <a:ea typeface="华文新魏" pitchFamily="2" charset="-122"/>
              </a:rPr>
              <a:t>时限</a:t>
            </a:r>
            <a:r>
              <a:rPr lang="en-US" altLang="zh-CN" sz="2400" b="1" smtClean="0">
                <a:solidFill>
                  <a:srgbClr val="0000FF"/>
                </a:solidFill>
                <a:latin typeface="华文新魏" pitchFamily="2" charset="-122"/>
                <a:ea typeface="华文新魏" pitchFamily="2" charset="-122"/>
              </a:rPr>
              <a:t>:</a:t>
            </a:r>
            <a:r>
              <a:rPr lang="zh-CN" altLang="en-US" sz="2400" b="1" smtClean="0">
                <a:solidFill>
                  <a:srgbClr val="0000FF"/>
                </a:solidFill>
                <a:latin typeface="华文新魏" pitchFamily="2" charset="-122"/>
                <a:ea typeface="华文新魏" pitchFamily="2" charset="-122"/>
              </a:rPr>
              <a:t>没有具体要求，应符合时效性的一般原则</a:t>
            </a:r>
          </a:p>
          <a:p>
            <a:pPr>
              <a:lnSpc>
                <a:spcPts val="2700"/>
              </a:lnSpc>
              <a:buFont typeface="Wingdings 3" pitchFamily="18" charset="2"/>
              <a:buNone/>
            </a:pPr>
            <a:r>
              <a:rPr lang="zh-CN" altLang="en-US" sz="2400" b="1" smtClean="0">
                <a:solidFill>
                  <a:srgbClr val="0000FF"/>
                </a:solidFill>
                <a:latin typeface="华文新魏" pitchFamily="2" charset="-122"/>
                <a:ea typeface="华文新魏" pitchFamily="2" charset="-122"/>
              </a:rPr>
              <a:t>    （四）报告制度</a:t>
            </a:r>
          </a:p>
          <a:p>
            <a:pPr>
              <a:lnSpc>
                <a:spcPts val="2700"/>
              </a:lnSpc>
              <a:buFont typeface="Wingdings 3" pitchFamily="18" charset="2"/>
              <a:buNone/>
            </a:pPr>
            <a:r>
              <a:rPr lang="zh-CN" altLang="en-US" sz="2400" b="1" smtClean="0">
                <a:solidFill>
                  <a:srgbClr val="0000FF"/>
                </a:solidFill>
                <a:latin typeface="华文新魏" pitchFamily="2" charset="-122"/>
                <a:ea typeface="华文新魏" pitchFamily="2" charset="-122"/>
              </a:rPr>
              <a:t>     责任主体</a:t>
            </a:r>
            <a:r>
              <a:rPr lang="en-US" altLang="zh-CN" sz="2400" b="1" smtClean="0">
                <a:solidFill>
                  <a:srgbClr val="0000FF"/>
                </a:solidFill>
                <a:latin typeface="华文新魏" pitchFamily="2" charset="-122"/>
                <a:ea typeface="华文新魏" pitchFamily="2" charset="-122"/>
              </a:rPr>
              <a:t>:</a:t>
            </a:r>
            <a:r>
              <a:rPr lang="zh-CN" altLang="en-US" sz="2400" b="1" smtClean="0">
                <a:solidFill>
                  <a:srgbClr val="0000FF"/>
                </a:solidFill>
                <a:latin typeface="华文新魏" pitchFamily="2" charset="-122"/>
                <a:ea typeface="华文新魏" pitchFamily="2" charset="-122"/>
              </a:rPr>
              <a:t>县级以上政府法制机构</a:t>
            </a:r>
          </a:p>
          <a:p>
            <a:pPr>
              <a:lnSpc>
                <a:spcPts val="2700"/>
              </a:lnSpc>
              <a:buFont typeface="Wingdings 3" pitchFamily="18" charset="2"/>
              <a:buNone/>
            </a:pPr>
            <a:r>
              <a:rPr lang="en-US" altLang="zh-CN" sz="2400" b="1" smtClean="0">
                <a:solidFill>
                  <a:srgbClr val="0000FF"/>
                </a:solidFill>
                <a:latin typeface="华文新魏" pitchFamily="2" charset="-122"/>
                <a:ea typeface="华文新魏" pitchFamily="2" charset="-122"/>
              </a:rPr>
              <a:t>      </a:t>
            </a:r>
            <a:r>
              <a:rPr lang="zh-CN" altLang="en-US" sz="2400" b="1" smtClean="0">
                <a:solidFill>
                  <a:srgbClr val="0000FF"/>
                </a:solidFill>
                <a:latin typeface="华文新魏" pitchFamily="2" charset="-122"/>
                <a:ea typeface="华文新魏" pitchFamily="2" charset="-122"/>
              </a:rPr>
              <a:t>时间</a:t>
            </a:r>
            <a:r>
              <a:rPr lang="en-US" altLang="zh-CN" sz="2400" b="1" smtClean="0">
                <a:solidFill>
                  <a:srgbClr val="0000FF"/>
                </a:solidFill>
                <a:latin typeface="华文新魏" pitchFamily="2" charset="-122"/>
                <a:ea typeface="华文新魏" pitchFamily="2" charset="-122"/>
              </a:rPr>
              <a:t>:</a:t>
            </a:r>
            <a:r>
              <a:rPr lang="zh-CN" altLang="en-US" sz="2400" b="1" smtClean="0">
                <a:solidFill>
                  <a:srgbClr val="0000FF"/>
                </a:solidFill>
                <a:latin typeface="华文新魏" pitchFamily="2" charset="-122"/>
                <a:ea typeface="华文新魏" pitchFamily="2" charset="-122"/>
              </a:rPr>
              <a:t>每年第一季度</a:t>
            </a:r>
          </a:p>
          <a:p>
            <a:pPr>
              <a:lnSpc>
                <a:spcPts val="2700"/>
              </a:lnSpc>
              <a:buFont typeface="Wingdings 3" pitchFamily="18" charset="2"/>
              <a:buNone/>
            </a:pPr>
            <a:r>
              <a:rPr lang="zh-CN" altLang="en-US" sz="2400" b="1" smtClean="0">
                <a:solidFill>
                  <a:srgbClr val="0000FF"/>
                </a:solidFill>
                <a:latin typeface="华文新魏" pitchFamily="2" charset="-122"/>
                <a:ea typeface="华文新魏" pitchFamily="2" charset="-122"/>
              </a:rPr>
              <a:t>      报告主体：本级人民政府；抄报上一级政府法制机构</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5" name="图片 1"/>
          <p:cNvPicPr>
            <a:picLocks noChangeAspect="1" noChangeArrowheads="1"/>
          </p:cNvPicPr>
          <p:nvPr/>
        </p:nvPicPr>
        <p:blipFill>
          <a:blip r:embed="rId2"/>
          <a:srcRect/>
          <a:stretch>
            <a:fillRect/>
          </a:stretch>
        </p:blipFill>
        <p:spPr bwMode="auto">
          <a:xfrm>
            <a:off x="5148263" y="4437063"/>
            <a:ext cx="3400425" cy="2095500"/>
          </a:xfrm>
          <a:prstGeom prst="rect">
            <a:avLst/>
          </a:prstGeom>
          <a:noFill/>
          <a:ln w="9525">
            <a:noFill/>
            <a:miter lim="800000"/>
            <a:headEnd/>
            <a:tailEnd/>
          </a:ln>
        </p:spPr>
      </p:pic>
      <p:sp>
        <p:nvSpPr>
          <p:cNvPr id="226306" name="标题 1"/>
          <p:cNvSpPr>
            <a:spLocks noGrp="1" noChangeArrowheads="1"/>
          </p:cNvSpPr>
          <p:nvPr>
            <p:ph type="title"/>
          </p:nvPr>
        </p:nvSpPr>
        <p:spPr>
          <a:xfrm>
            <a:off x="396875" y="333375"/>
            <a:ext cx="8291513" cy="709613"/>
          </a:xfrm>
        </p:spPr>
        <p:txBody>
          <a:bodyPr/>
          <a:lstStyle/>
          <a:p>
            <a:pPr eaLnBrk="1" hangingPunct="1"/>
            <a:r>
              <a:rPr lang="zh-CN" altLang="en-US" sz="4000" smtClean="0">
                <a:solidFill>
                  <a:srgbClr val="BC27A2"/>
                </a:solidFill>
                <a:latin typeface="华文新魏" pitchFamily="2" charset="-122"/>
                <a:ea typeface="华文新魏" pitchFamily="2" charset="-122"/>
              </a:rPr>
              <a:t>十、 规范性文件审查建议制度</a:t>
            </a:r>
          </a:p>
        </p:txBody>
      </p:sp>
      <p:sp>
        <p:nvSpPr>
          <p:cNvPr id="226307" name="内容占位符 2"/>
          <p:cNvSpPr>
            <a:spLocks noGrp="1" noChangeArrowheads="1"/>
          </p:cNvSpPr>
          <p:nvPr>
            <p:ph idx="4294967295"/>
          </p:nvPr>
        </p:nvSpPr>
        <p:spPr bwMode="auto">
          <a:xfrm>
            <a:off x="611188" y="1557338"/>
            <a:ext cx="6913562" cy="3744912"/>
          </a:xfrm>
          <a:prstGeom prst="rect">
            <a:avLst/>
          </a:prstGeom>
          <a:noFill/>
          <a:ln>
            <a:miter lim="800000"/>
            <a:headEnd/>
            <a:tailEnd/>
          </a:ln>
        </p:spPr>
        <p:txBody>
          <a:bodyPr/>
          <a:lstStyle/>
          <a:p>
            <a:pPr>
              <a:lnSpc>
                <a:spcPts val="3800"/>
              </a:lnSpc>
              <a:spcBef>
                <a:spcPct val="0"/>
              </a:spcBef>
              <a:buFont typeface="Arial" charset="0"/>
              <a:buChar char="•"/>
            </a:pPr>
            <a:r>
              <a:rPr lang="zh-CN" altLang="en-US" b="1" smtClean="0">
                <a:solidFill>
                  <a:srgbClr val="0000CC"/>
                </a:solidFill>
                <a:sym typeface="黑体" pitchFamily="49" charset="-122"/>
              </a:rPr>
              <a:t>第三十六条  公民、法人和其他组织认为规范性文件存在合法性问题的，可以向其制定机关书面提出审查建议，制定机关收到书面审查建议后，应当予以研究。经研究，认为规范性文件确有违法的，制定机关应当自行改正或者撤销，并将审查情况告知申请人。</a:t>
            </a:r>
            <a:endParaRPr lang="en-US" altLang="zh-CN" b="1" smtClean="0">
              <a:solidFill>
                <a:srgbClr val="0000CC"/>
              </a:solidFill>
              <a:sym typeface="黑体" pitchFamily="49"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标题 3"/>
          <p:cNvSpPr>
            <a:spLocks noGrp="1"/>
          </p:cNvSpPr>
          <p:nvPr>
            <p:ph type="title"/>
          </p:nvPr>
        </p:nvSpPr>
        <p:spPr>
          <a:xfrm>
            <a:off x="611188" y="620713"/>
            <a:ext cx="8291512" cy="709612"/>
          </a:xfrm>
        </p:spPr>
        <p:txBody>
          <a:bodyPr/>
          <a:lstStyle/>
          <a:p>
            <a:r>
              <a:rPr lang="zh-CN" altLang="en-US" sz="4400" smtClean="0">
                <a:solidFill>
                  <a:srgbClr val="C20E86"/>
                </a:solidFill>
                <a:latin typeface="华文新魏" pitchFamily="2" charset="-122"/>
                <a:ea typeface="华文新魏" pitchFamily="2" charset="-122"/>
              </a:rPr>
              <a:t>审查建议办理的注意事项</a:t>
            </a:r>
            <a:endParaRPr lang="zh-CN" altLang="en-US" sz="4400" smtClean="0">
              <a:solidFill>
                <a:srgbClr val="C20E86"/>
              </a:solidFill>
              <a:latin typeface="Arial" charset="0"/>
            </a:endParaRPr>
          </a:p>
        </p:txBody>
      </p:sp>
      <p:sp>
        <p:nvSpPr>
          <p:cNvPr id="227330" name="文本框 99"/>
          <p:cNvSpPr txBox="1">
            <a:spLocks noChangeArrowheads="1"/>
          </p:cNvSpPr>
          <p:nvPr/>
        </p:nvSpPr>
        <p:spPr bwMode="auto">
          <a:xfrm>
            <a:off x="900113" y="1773238"/>
            <a:ext cx="7704137" cy="1800225"/>
          </a:xfrm>
          <a:prstGeom prst="rect">
            <a:avLst/>
          </a:prstGeom>
          <a:noFill/>
          <a:ln w="9525">
            <a:noFill/>
            <a:miter lim="800000"/>
            <a:headEnd/>
            <a:tailEnd/>
          </a:ln>
        </p:spPr>
        <p:txBody>
          <a:bodyPr>
            <a:spAutoFit/>
          </a:bodyPr>
          <a:lstStyle/>
          <a:p>
            <a:pPr>
              <a:buFont typeface="Arial" charset="0"/>
              <a:buNone/>
            </a:pPr>
            <a:r>
              <a:rPr lang="en-US" altLang="zh-CN" sz="2800" b="1">
                <a:solidFill>
                  <a:srgbClr val="0000FF"/>
                </a:solidFill>
                <a:latin typeface="宋体" charset="-122"/>
              </a:rPr>
              <a:t>1.</a:t>
            </a:r>
            <a:r>
              <a:rPr lang="zh-CN" altLang="en-US" sz="2800" b="1">
                <a:solidFill>
                  <a:srgbClr val="0000FF"/>
                </a:solidFill>
                <a:latin typeface="宋体" charset="-122"/>
              </a:rPr>
              <a:t>审查建议处理的责任单位：制定机关</a:t>
            </a:r>
          </a:p>
          <a:p>
            <a:pPr>
              <a:buFont typeface="Arial" charset="0"/>
              <a:buNone/>
            </a:pPr>
            <a:r>
              <a:rPr lang="en-US" altLang="zh-CN" sz="2800" b="1">
                <a:solidFill>
                  <a:srgbClr val="0000FF"/>
                </a:solidFill>
                <a:latin typeface="宋体" charset="-122"/>
              </a:rPr>
              <a:t>2.</a:t>
            </a:r>
            <a:r>
              <a:rPr lang="zh-CN" altLang="en-US" sz="2800" b="1">
                <a:solidFill>
                  <a:srgbClr val="0000FF"/>
                </a:solidFill>
                <a:latin typeface="宋体" charset="-122"/>
              </a:rPr>
              <a:t>办理原则：有异必审</a:t>
            </a:r>
          </a:p>
          <a:p>
            <a:pPr>
              <a:buFont typeface="Arial" charset="0"/>
              <a:buNone/>
            </a:pPr>
            <a:r>
              <a:rPr lang="en-US" altLang="zh-CN" sz="2800" b="1">
                <a:solidFill>
                  <a:srgbClr val="0000FF"/>
                </a:solidFill>
                <a:latin typeface="宋体" charset="-122"/>
              </a:rPr>
              <a:t>3.</a:t>
            </a:r>
            <a:r>
              <a:rPr lang="zh-CN" altLang="en-US" sz="2800" b="1">
                <a:solidFill>
                  <a:srgbClr val="0000FF"/>
                </a:solidFill>
                <a:latin typeface="宋体" charset="-122"/>
              </a:rPr>
              <a:t>处理原则：有错必纠</a:t>
            </a:r>
            <a:r>
              <a:rPr lang="en-US" altLang="zh-CN" sz="2800" b="1">
                <a:solidFill>
                  <a:srgbClr val="0000FF"/>
                </a:solidFill>
                <a:latin typeface="宋体" charset="-122"/>
              </a:rPr>
              <a:t>——</a:t>
            </a:r>
            <a:r>
              <a:rPr lang="zh-CN" altLang="en-US" sz="2800" b="1">
                <a:solidFill>
                  <a:srgbClr val="0000FF"/>
                </a:solidFill>
                <a:latin typeface="宋体" charset="-122"/>
              </a:rPr>
              <a:t>自行纠正或者撤销</a:t>
            </a:r>
          </a:p>
          <a:p>
            <a:pPr>
              <a:buFont typeface="Arial" charset="0"/>
              <a:buNone/>
            </a:pPr>
            <a:endParaRPr lang="zh-CN" altLang="en-US" sz="2800" b="1">
              <a:solidFill>
                <a:srgbClr val="0000FF"/>
              </a:solidFill>
              <a:latin typeface="宋体" charset="-122"/>
            </a:endParaRPr>
          </a:p>
        </p:txBody>
      </p:sp>
      <p:sp>
        <p:nvSpPr>
          <p:cNvPr id="227331" name="Text Box 5"/>
          <p:cNvSpPr txBox="1">
            <a:spLocks noChangeArrowheads="1"/>
          </p:cNvSpPr>
          <p:nvPr/>
        </p:nvSpPr>
        <p:spPr bwMode="auto">
          <a:xfrm>
            <a:off x="1835150" y="4005263"/>
            <a:ext cx="6265863" cy="2014537"/>
          </a:xfrm>
          <a:prstGeom prst="rect">
            <a:avLst/>
          </a:prstGeom>
          <a:noFill/>
          <a:ln w="9525">
            <a:noFill/>
            <a:miter lim="800000"/>
            <a:headEnd/>
            <a:tailEnd/>
          </a:ln>
        </p:spPr>
        <p:txBody>
          <a:bodyPr>
            <a:spAutoFit/>
          </a:bodyPr>
          <a:lstStyle/>
          <a:p>
            <a:pPr>
              <a:spcBef>
                <a:spcPct val="50000"/>
              </a:spcBef>
            </a:pPr>
            <a:r>
              <a:rPr lang="zh-CN" altLang="en-US" sz="2800">
                <a:solidFill>
                  <a:srgbClr val="0000CC"/>
                </a:solidFill>
                <a:latin typeface="方正魏碑_GBK" pitchFamily="65" charset="-122"/>
                <a:ea typeface="方正魏碑_GBK" pitchFamily="65" charset="-122"/>
              </a:rPr>
              <a:t>注意：审查建议与普通信访件的办理的主要区别</a:t>
            </a:r>
          </a:p>
          <a:p>
            <a:pPr>
              <a:spcBef>
                <a:spcPct val="50000"/>
              </a:spcBef>
            </a:pPr>
            <a:r>
              <a:rPr lang="zh-CN" altLang="en-US" sz="2800">
                <a:solidFill>
                  <a:srgbClr val="0000CC"/>
                </a:solidFill>
                <a:latin typeface="方正魏碑_GBK" pitchFamily="65" charset="-122"/>
                <a:ea typeface="方正魏碑_GBK" pitchFamily="65" charset="-122"/>
              </a:rPr>
              <a:t>     </a:t>
            </a:r>
            <a:r>
              <a:rPr lang="zh-CN" altLang="en-US" sz="2800">
                <a:solidFill>
                  <a:srgbClr val="CF0F8F"/>
                </a:solidFill>
                <a:latin typeface="方正魏碑_GBK" pitchFamily="65" charset="-122"/>
                <a:ea typeface="方正魏碑_GBK" pitchFamily="65" charset="-122"/>
              </a:rPr>
              <a:t>只解决文件是否违法，不解决具体信访事项</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7" name="图片 3"/>
          <p:cNvPicPr>
            <a:picLocks noChangeAspect="1" noChangeArrowheads="1"/>
          </p:cNvPicPr>
          <p:nvPr/>
        </p:nvPicPr>
        <p:blipFill>
          <a:blip r:embed="rId2"/>
          <a:srcRect/>
          <a:stretch>
            <a:fillRect/>
          </a:stretch>
        </p:blipFill>
        <p:spPr bwMode="auto">
          <a:xfrm>
            <a:off x="5435600" y="4797425"/>
            <a:ext cx="2681288" cy="1862138"/>
          </a:xfrm>
          <a:prstGeom prst="rect">
            <a:avLst/>
          </a:prstGeom>
          <a:noFill/>
          <a:ln w="9525">
            <a:noFill/>
            <a:miter lim="800000"/>
            <a:headEnd/>
            <a:tailEnd/>
          </a:ln>
        </p:spPr>
      </p:pic>
      <p:sp>
        <p:nvSpPr>
          <p:cNvPr id="229378" name="标题 1"/>
          <p:cNvSpPr>
            <a:spLocks noGrp="1"/>
          </p:cNvSpPr>
          <p:nvPr>
            <p:ph type="title"/>
          </p:nvPr>
        </p:nvSpPr>
        <p:spPr>
          <a:xfrm>
            <a:off x="395288" y="404813"/>
            <a:ext cx="7632700" cy="709612"/>
          </a:xfrm>
        </p:spPr>
        <p:txBody>
          <a:bodyPr/>
          <a:lstStyle/>
          <a:p>
            <a:r>
              <a:rPr lang="zh-CN" altLang="en-US" smtClean="0">
                <a:solidFill>
                  <a:srgbClr val="C20E86"/>
                </a:solidFill>
                <a:latin typeface="华文新魏" pitchFamily="2" charset="-122"/>
                <a:ea typeface="华文新魏" pitchFamily="2" charset="-122"/>
              </a:rPr>
              <a:t>十、清理制度</a:t>
            </a:r>
          </a:p>
        </p:txBody>
      </p:sp>
      <p:sp>
        <p:nvSpPr>
          <p:cNvPr id="229379" name="内容占位符 2"/>
          <p:cNvSpPr>
            <a:spLocks noGrp="1"/>
          </p:cNvSpPr>
          <p:nvPr>
            <p:ph idx="4294967295"/>
          </p:nvPr>
        </p:nvSpPr>
        <p:spPr bwMode="auto">
          <a:xfrm>
            <a:off x="1042988" y="1484313"/>
            <a:ext cx="7210425" cy="4035425"/>
          </a:xfrm>
          <a:prstGeom prst="rect">
            <a:avLst/>
          </a:prstGeom>
          <a:noFill/>
          <a:ln>
            <a:miter lim="800000"/>
            <a:headEnd/>
            <a:tailEnd/>
          </a:ln>
        </p:spPr>
        <p:txBody>
          <a:bodyPr/>
          <a:lstStyle/>
          <a:p>
            <a:r>
              <a:rPr lang="zh-CN" altLang="en-US" sz="2000" b="1" smtClean="0">
                <a:solidFill>
                  <a:srgbClr val="0000FF"/>
                </a:solidFill>
              </a:rPr>
              <a:t>第三十八条  规范性文件制定机关每</a:t>
            </a:r>
            <a:r>
              <a:rPr lang="en-US" altLang="zh-CN" sz="2000" b="1" smtClean="0">
                <a:solidFill>
                  <a:srgbClr val="0000FF"/>
                </a:solidFill>
              </a:rPr>
              <a:t>5</a:t>
            </a:r>
            <a:r>
              <a:rPr lang="zh-CN" altLang="en-US" sz="2000" b="1" smtClean="0">
                <a:solidFill>
                  <a:srgbClr val="0000FF"/>
                </a:solidFill>
              </a:rPr>
              <a:t>年组织一次规范性文件全面清理。</a:t>
            </a:r>
          </a:p>
          <a:p>
            <a:r>
              <a:rPr lang="zh-CN" altLang="en-US" sz="2000" b="1" smtClean="0">
                <a:solidFill>
                  <a:srgbClr val="0000FF"/>
                </a:solidFill>
              </a:rPr>
              <a:t>规范性文件有下列情形之一的，制定机关应当及时清理：</a:t>
            </a:r>
          </a:p>
          <a:p>
            <a:r>
              <a:rPr lang="zh-CN" altLang="en-US" sz="2000" b="1" smtClean="0">
                <a:solidFill>
                  <a:srgbClr val="0000FF"/>
                </a:solidFill>
              </a:rPr>
              <a:t>    （一）规范性文件涉及的内容已制定新的法律、法规、规章或者国家和本省政策的；</a:t>
            </a:r>
          </a:p>
          <a:p>
            <a:r>
              <a:rPr lang="zh-CN" altLang="en-US" sz="2000" b="1" smtClean="0">
                <a:solidFill>
                  <a:srgbClr val="0000FF"/>
                </a:solidFill>
              </a:rPr>
              <a:t>    （二）规范性文件涉及的法律、法规、规章或者国家和本省政策被修改、废止或者宣布失效的；</a:t>
            </a:r>
          </a:p>
          <a:p>
            <a:r>
              <a:rPr lang="zh-CN" altLang="en-US" sz="2000" b="1" smtClean="0">
                <a:solidFill>
                  <a:srgbClr val="0000FF"/>
                </a:solidFill>
              </a:rPr>
              <a:t>    （三）国家或者本省要求进行及时清理的。</a:t>
            </a:r>
          </a:p>
          <a:p>
            <a:r>
              <a:rPr lang="zh-CN" altLang="en-US" sz="2000" b="1" smtClean="0">
                <a:solidFill>
                  <a:srgbClr val="0000FF"/>
                </a:solidFill>
              </a:rPr>
              <a:t>制定机关应当将规范性文件清理的情况及时报告本级人民政府或者上级行政机关，并向社会公布。</a:t>
            </a:r>
            <a:r>
              <a:rPr lang="zh-CN" altLang="en-US" sz="2000" smtClean="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标题 1"/>
          <p:cNvSpPr>
            <a:spLocks noGrp="1"/>
          </p:cNvSpPr>
          <p:nvPr>
            <p:ph type="title"/>
          </p:nvPr>
        </p:nvSpPr>
        <p:spPr>
          <a:xfrm>
            <a:off x="468313" y="620713"/>
            <a:ext cx="8135937" cy="3960812"/>
          </a:xfrm>
        </p:spPr>
        <p:txBody>
          <a:bodyPr/>
          <a:lstStyle/>
          <a:p>
            <a:r>
              <a:rPr lang="zh-CN" altLang="en-US" sz="2400" smtClean="0">
                <a:latin typeface="Arial" charset="0"/>
              </a:rPr>
              <a:t/>
            </a:r>
            <a:br>
              <a:rPr lang="zh-CN" altLang="en-US" sz="2400" smtClean="0">
                <a:latin typeface="Arial" charset="0"/>
              </a:rPr>
            </a:br>
            <a:r>
              <a:rPr lang="zh-CN" altLang="en-US" sz="2400" smtClean="0">
                <a:latin typeface="Arial" charset="0"/>
              </a:rPr>
              <a:t>  </a:t>
            </a:r>
            <a:br>
              <a:rPr lang="zh-CN" altLang="en-US" sz="2400" smtClean="0">
                <a:latin typeface="Arial" charset="0"/>
              </a:rPr>
            </a:br>
            <a:endParaRPr lang="zh-CN" altLang="en-US" sz="2400" smtClean="0">
              <a:latin typeface="Arial" charset="0"/>
            </a:endParaRPr>
          </a:p>
        </p:txBody>
      </p:sp>
      <p:sp>
        <p:nvSpPr>
          <p:cNvPr id="230402" name="Text Box 4"/>
          <p:cNvSpPr txBox="1">
            <a:spLocks noChangeArrowheads="1"/>
          </p:cNvSpPr>
          <p:nvPr/>
        </p:nvSpPr>
        <p:spPr bwMode="auto">
          <a:xfrm>
            <a:off x="611188" y="765175"/>
            <a:ext cx="7993062" cy="5086350"/>
          </a:xfrm>
          <a:prstGeom prst="rect">
            <a:avLst/>
          </a:prstGeom>
          <a:noFill/>
          <a:ln w="9525">
            <a:noFill/>
            <a:miter lim="800000"/>
            <a:headEnd/>
            <a:tailEnd/>
          </a:ln>
        </p:spPr>
        <p:txBody>
          <a:bodyPr>
            <a:spAutoFit/>
          </a:bodyPr>
          <a:lstStyle/>
          <a:p>
            <a:r>
              <a:rPr lang="zh-CN" altLang="en-US" sz="2800" b="1">
                <a:solidFill>
                  <a:srgbClr val="D60093"/>
                </a:solidFill>
              </a:rPr>
              <a:t>（一）规范性文件全面清理制度</a:t>
            </a:r>
            <a:br>
              <a:rPr lang="zh-CN" altLang="en-US" sz="2800" b="1">
                <a:solidFill>
                  <a:srgbClr val="D60093"/>
                </a:solidFill>
              </a:rPr>
            </a:br>
            <a:r>
              <a:rPr lang="zh-CN" altLang="en-US" sz="2400" b="1">
                <a:solidFill>
                  <a:srgbClr val="0000CC"/>
                </a:solidFill>
              </a:rPr>
              <a:t>规范性文件制定机关每</a:t>
            </a:r>
            <a:r>
              <a:rPr lang="en-US" altLang="zh-CN" sz="2400" b="1">
                <a:solidFill>
                  <a:srgbClr val="0000CC"/>
                </a:solidFill>
              </a:rPr>
              <a:t>5</a:t>
            </a:r>
            <a:r>
              <a:rPr lang="zh-CN" altLang="en-US" sz="2400" b="1">
                <a:solidFill>
                  <a:srgbClr val="0000CC"/>
                </a:solidFill>
              </a:rPr>
              <a:t>年组织一次规范性文件全面清理。</a:t>
            </a:r>
          </a:p>
          <a:p>
            <a:r>
              <a:rPr lang="zh-CN" altLang="en-US" sz="2800" b="1">
                <a:solidFill>
                  <a:srgbClr val="CF0F8F"/>
                </a:solidFill>
              </a:rPr>
              <a:t>（二）规范性文件即时清理制度</a:t>
            </a:r>
          </a:p>
          <a:p>
            <a:r>
              <a:rPr lang="zh-CN" altLang="en-US" sz="2800" b="1">
                <a:solidFill>
                  <a:srgbClr val="0000CC"/>
                </a:solidFill>
              </a:rPr>
              <a:t> </a:t>
            </a:r>
            <a:r>
              <a:rPr lang="en-US" altLang="zh-CN" sz="2400" b="1">
                <a:solidFill>
                  <a:srgbClr val="0000CC"/>
                </a:solidFill>
              </a:rPr>
              <a:t>1.</a:t>
            </a:r>
            <a:r>
              <a:rPr lang="zh-CN" altLang="en-US" sz="2400" b="1">
                <a:solidFill>
                  <a:srgbClr val="0000CC"/>
                </a:solidFill>
              </a:rPr>
              <a:t>规范性文件涉及的内容已制定新的法律、法规、规章或者国家和本省政策的；</a:t>
            </a:r>
          </a:p>
          <a:p>
            <a:r>
              <a:rPr lang="zh-CN" altLang="en-US" sz="2400" b="1">
                <a:solidFill>
                  <a:srgbClr val="0000CC"/>
                </a:solidFill>
              </a:rPr>
              <a:t> </a:t>
            </a:r>
            <a:r>
              <a:rPr lang="en-US" altLang="zh-CN" sz="2400" b="1">
                <a:solidFill>
                  <a:srgbClr val="0000CC"/>
                </a:solidFill>
              </a:rPr>
              <a:t>2.</a:t>
            </a:r>
            <a:r>
              <a:rPr lang="zh-CN" altLang="en-US" sz="2400" b="1">
                <a:solidFill>
                  <a:srgbClr val="0000CC"/>
                </a:solidFill>
              </a:rPr>
              <a:t>规范性文件涉及的法律、法规、规章或者国家和本省政策被修改、废止或者宣布失效的；</a:t>
            </a:r>
          </a:p>
          <a:p>
            <a:r>
              <a:rPr lang="zh-CN" altLang="en-US" sz="2400" b="1">
                <a:solidFill>
                  <a:srgbClr val="0000CC"/>
                </a:solidFill>
              </a:rPr>
              <a:t> </a:t>
            </a:r>
            <a:r>
              <a:rPr lang="en-US" altLang="zh-CN" sz="2400" b="1">
                <a:solidFill>
                  <a:srgbClr val="0000CC"/>
                </a:solidFill>
              </a:rPr>
              <a:t>3.</a:t>
            </a:r>
            <a:r>
              <a:rPr lang="zh-CN" altLang="en-US" sz="2400" b="1">
                <a:solidFill>
                  <a:srgbClr val="0000CC"/>
                </a:solidFill>
              </a:rPr>
              <a:t>国家或者本省要求进行及时清理的。</a:t>
            </a:r>
          </a:p>
          <a:p>
            <a:r>
              <a:rPr lang="en-US" altLang="zh-CN" sz="2800" b="1">
                <a:solidFill>
                  <a:srgbClr val="CF0F8F"/>
                </a:solidFill>
              </a:rPr>
              <a:t>(</a:t>
            </a:r>
            <a:r>
              <a:rPr lang="zh-CN" altLang="en-US" sz="2800" b="1">
                <a:solidFill>
                  <a:srgbClr val="CF0F8F"/>
                </a:solidFill>
              </a:rPr>
              <a:t>三</a:t>
            </a:r>
            <a:r>
              <a:rPr lang="en-US" altLang="zh-CN" sz="2800" b="1">
                <a:solidFill>
                  <a:srgbClr val="CF0F8F"/>
                </a:solidFill>
              </a:rPr>
              <a:t>)</a:t>
            </a:r>
            <a:r>
              <a:rPr lang="zh-CN" altLang="en-US" sz="2800" b="1">
                <a:solidFill>
                  <a:srgbClr val="CF0F8F"/>
                </a:solidFill>
              </a:rPr>
              <a:t>清理报告制度</a:t>
            </a:r>
            <a:endParaRPr lang="en-US" altLang="zh-CN" sz="2800" b="1">
              <a:solidFill>
                <a:srgbClr val="CF0F8F"/>
              </a:solidFill>
            </a:endParaRPr>
          </a:p>
          <a:p>
            <a:r>
              <a:rPr lang="zh-CN" altLang="en-US" sz="2400" b="1">
                <a:solidFill>
                  <a:srgbClr val="0000CC"/>
                </a:solidFill>
              </a:rPr>
              <a:t>制定机关应当将规范性文件清理的情况及时报告本级人民政府或者上级行政机关，并向社会公布。</a:t>
            </a:r>
          </a:p>
          <a:p>
            <a:r>
              <a:rPr lang="zh-CN" altLang="en-US" sz="2400" b="1">
                <a:solidFill>
                  <a:srgbClr val="CF0F8F"/>
                </a:solidFill>
              </a:rPr>
              <a:t>（四）清理结果公告制度</a:t>
            </a:r>
          </a:p>
          <a:p>
            <a:r>
              <a:rPr lang="zh-CN" altLang="en-US" sz="2400" b="1">
                <a:solidFill>
                  <a:srgbClr val="0000CC"/>
                </a:solidFill>
              </a:rPr>
              <a:t>清理结果及修订后的规范性文件文本、目录，向社会公布。</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5" name="图片 2"/>
          <p:cNvPicPr>
            <a:picLocks noChangeAspect="1" noChangeArrowheads="1"/>
          </p:cNvPicPr>
          <p:nvPr/>
        </p:nvPicPr>
        <p:blipFill>
          <a:blip r:embed="rId2"/>
          <a:srcRect/>
          <a:stretch>
            <a:fillRect/>
          </a:stretch>
        </p:blipFill>
        <p:spPr bwMode="auto">
          <a:xfrm>
            <a:off x="5795963" y="4365625"/>
            <a:ext cx="1990725" cy="2095500"/>
          </a:xfrm>
          <a:prstGeom prst="rect">
            <a:avLst/>
          </a:prstGeom>
          <a:noFill/>
          <a:ln w="9525">
            <a:noFill/>
            <a:miter lim="800000"/>
            <a:headEnd/>
            <a:tailEnd/>
          </a:ln>
        </p:spPr>
      </p:pic>
      <p:sp>
        <p:nvSpPr>
          <p:cNvPr id="231426" name="标题 1"/>
          <p:cNvSpPr>
            <a:spLocks noGrp="1"/>
          </p:cNvSpPr>
          <p:nvPr>
            <p:ph type="title"/>
          </p:nvPr>
        </p:nvSpPr>
        <p:spPr>
          <a:xfrm>
            <a:off x="395288" y="404813"/>
            <a:ext cx="8291512" cy="709612"/>
          </a:xfrm>
        </p:spPr>
        <p:txBody>
          <a:bodyPr/>
          <a:lstStyle/>
          <a:p>
            <a:pPr>
              <a:lnSpc>
                <a:spcPts val="3400"/>
              </a:lnSpc>
            </a:pPr>
            <a:r>
              <a:rPr lang="zh-CN" altLang="en-US" sz="4400" smtClean="0">
                <a:solidFill>
                  <a:srgbClr val="CF0F8F"/>
                </a:solidFill>
                <a:latin typeface="华文新魏" pitchFamily="2" charset="-122"/>
                <a:ea typeface="华文新魏" pitchFamily="2" charset="-122"/>
              </a:rPr>
              <a:t>需要处理好的</a:t>
            </a:r>
            <a:r>
              <a:rPr lang="en-US" altLang="zh-CN" sz="4400" smtClean="0">
                <a:solidFill>
                  <a:srgbClr val="CF0F8F"/>
                </a:solidFill>
                <a:latin typeface="华文新魏" pitchFamily="2" charset="-122"/>
                <a:ea typeface="华文新魏" pitchFamily="2" charset="-122"/>
              </a:rPr>
              <a:t>10</a:t>
            </a:r>
            <a:r>
              <a:rPr lang="zh-CN" altLang="en-US" sz="4400" smtClean="0">
                <a:solidFill>
                  <a:srgbClr val="CF0F8F"/>
                </a:solidFill>
                <a:latin typeface="华文新魏" pitchFamily="2" charset="-122"/>
                <a:ea typeface="华文新魏" pitchFamily="2" charset="-122"/>
              </a:rPr>
              <a:t>大关系</a:t>
            </a:r>
          </a:p>
        </p:txBody>
      </p:sp>
      <p:sp>
        <p:nvSpPr>
          <p:cNvPr id="231427" name="内容占位符 2"/>
          <p:cNvSpPr>
            <a:spLocks noGrp="1" noChangeArrowheads="1"/>
          </p:cNvSpPr>
          <p:nvPr>
            <p:ph idx="4294967295"/>
          </p:nvPr>
        </p:nvSpPr>
        <p:spPr bwMode="auto">
          <a:xfrm>
            <a:off x="419100" y="1214438"/>
            <a:ext cx="8291513" cy="4540250"/>
          </a:xfrm>
          <a:prstGeom prst="rect">
            <a:avLst/>
          </a:prstGeom>
          <a:noFill/>
          <a:ln>
            <a:miter lim="800000"/>
            <a:headEnd/>
            <a:tailEnd/>
          </a:ln>
        </p:spPr>
        <p:txBody>
          <a:bodyPr/>
          <a:lstStyle/>
          <a:p>
            <a:pPr>
              <a:lnSpc>
                <a:spcPct val="100000"/>
              </a:lnSpc>
              <a:buFont typeface="Arial" charset="0"/>
              <a:buNone/>
            </a:pPr>
            <a:r>
              <a:rPr lang="zh-CN" altLang="en-US" sz="2800" smtClean="0">
                <a:solidFill>
                  <a:srgbClr val="CF0F8F"/>
                </a:solidFill>
              </a:rPr>
              <a:t>一、</a:t>
            </a:r>
            <a:r>
              <a:rPr lang="en-US" altLang="zh-CN" sz="2800" smtClean="0">
                <a:solidFill>
                  <a:srgbClr val="CF0F8F"/>
                </a:solidFill>
              </a:rPr>
              <a:t>129</a:t>
            </a:r>
            <a:r>
              <a:rPr lang="zh-CN" altLang="en-US" sz="2800" smtClean="0">
                <a:solidFill>
                  <a:srgbClr val="CF0F8F"/>
                </a:solidFill>
              </a:rPr>
              <a:t>号令与</a:t>
            </a:r>
            <a:r>
              <a:rPr lang="en-US" altLang="zh-CN" sz="2800" smtClean="0">
                <a:solidFill>
                  <a:srgbClr val="CF0F8F"/>
                </a:solidFill>
              </a:rPr>
              <a:t>212</a:t>
            </a:r>
            <a:r>
              <a:rPr lang="zh-CN" altLang="en-US" sz="2800" smtClean="0">
                <a:solidFill>
                  <a:srgbClr val="CF0F8F"/>
                </a:solidFill>
              </a:rPr>
              <a:t>号令实施的衔接</a:t>
            </a:r>
          </a:p>
          <a:p>
            <a:pPr>
              <a:lnSpc>
                <a:spcPct val="100000"/>
              </a:lnSpc>
              <a:buFont typeface="Arial" charset="0"/>
              <a:buNone/>
            </a:pPr>
            <a:r>
              <a:rPr lang="en-US" altLang="zh-CN" smtClean="0">
                <a:solidFill>
                  <a:srgbClr val="CF0F8F"/>
                </a:solidFill>
              </a:rPr>
              <a:t>(</a:t>
            </a:r>
            <a:r>
              <a:rPr lang="zh-CN" altLang="en-US" smtClean="0">
                <a:solidFill>
                  <a:srgbClr val="CF0F8F"/>
                </a:solidFill>
              </a:rPr>
              <a:t>一）时间结点</a:t>
            </a:r>
          </a:p>
          <a:p>
            <a:pPr>
              <a:lnSpc>
                <a:spcPct val="100000"/>
              </a:lnSpc>
              <a:buFont typeface="Arial" charset="0"/>
              <a:buNone/>
            </a:pPr>
            <a:r>
              <a:rPr lang="en-US" altLang="zh-CN" smtClean="0">
                <a:solidFill>
                  <a:srgbClr val="CF0F8F"/>
                </a:solidFill>
              </a:rPr>
              <a:t> 2018</a:t>
            </a:r>
            <a:r>
              <a:rPr lang="zh-CN" altLang="en-US" smtClean="0">
                <a:solidFill>
                  <a:srgbClr val="CF0F8F"/>
                </a:solidFill>
              </a:rPr>
              <a:t>年</a:t>
            </a:r>
            <a:r>
              <a:rPr lang="en-US" altLang="zh-CN" smtClean="0">
                <a:solidFill>
                  <a:srgbClr val="CF0F8F"/>
                </a:solidFill>
              </a:rPr>
              <a:t>1</a:t>
            </a:r>
            <a:r>
              <a:rPr lang="zh-CN" altLang="en-US" smtClean="0">
                <a:solidFill>
                  <a:srgbClr val="CF0F8F"/>
                </a:solidFill>
              </a:rPr>
              <a:t>月</a:t>
            </a:r>
            <a:r>
              <a:rPr lang="en-US" altLang="zh-CN" smtClean="0">
                <a:solidFill>
                  <a:srgbClr val="CF0F8F"/>
                </a:solidFill>
              </a:rPr>
              <a:t>1</a:t>
            </a:r>
            <a:r>
              <a:rPr lang="zh-CN" altLang="en-US" smtClean="0">
                <a:solidFill>
                  <a:srgbClr val="CF0F8F"/>
                </a:solidFill>
              </a:rPr>
              <a:t>日。以公布时间为截止时间，此前公布的，按照</a:t>
            </a:r>
            <a:r>
              <a:rPr lang="en-US" altLang="zh-CN" smtClean="0">
                <a:solidFill>
                  <a:srgbClr val="CF0F8F"/>
                </a:solidFill>
              </a:rPr>
              <a:t>129</a:t>
            </a:r>
            <a:r>
              <a:rPr lang="zh-CN" altLang="en-US" smtClean="0">
                <a:solidFill>
                  <a:srgbClr val="CF0F8F"/>
                </a:solidFill>
              </a:rPr>
              <a:t>号令的规定办理，此后公布的，按</a:t>
            </a:r>
            <a:r>
              <a:rPr lang="en-US" altLang="zh-CN" smtClean="0">
                <a:solidFill>
                  <a:srgbClr val="CF0F8F"/>
                </a:solidFill>
              </a:rPr>
              <a:t>212</a:t>
            </a:r>
            <a:r>
              <a:rPr lang="zh-CN" altLang="en-US" smtClean="0">
                <a:solidFill>
                  <a:srgbClr val="CF0F8F"/>
                </a:solidFill>
              </a:rPr>
              <a:t>号令的规定办理</a:t>
            </a:r>
          </a:p>
          <a:p>
            <a:pPr>
              <a:lnSpc>
                <a:spcPct val="100000"/>
              </a:lnSpc>
              <a:buFont typeface="Arial" charset="0"/>
              <a:buNone/>
            </a:pPr>
            <a:r>
              <a:rPr lang="zh-CN" altLang="en-US" smtClean="0">
                <a:solidFill>
                  <a:srgbClr val="CF0F8F"/>
                </a:solidFill>
              </a:rPr>
              <a:t>（二）高度重视、积极应对</a:t>
            </a:r>
          </a:p>
          <a:p>
            <a:pPr>
              <a:lnSpc>
                <a:spcPct val="100000"/>
              </a:lnSpc>
              <a:buFont typeface="Arial" charset="0"/>
              <a:buNone/>
            </a:pPr>
            <a:r>
              <a:rPr lang="zh-CN" altLang="en-US" smtClean="0">
                <a:solidFill>
                  <a:srgbClr val="CF0F8F"/>
                </a:solidFill>
              </a:rPr>
              <a:t> </a:t>
            </a:r>
            <a:r>
              <a:rPr lang="en-US" altLang="zh-CN" smtClean="0">
                <a:solidFill>
                  <a:srgbClr val="CF0F8F"/>
                </a:solidFill>
              </a:rPr>
              <a:t>212</a:t>
            </a:r>
            <a:r>
              <a:rPr lang="zh-CN" altLang="en-US" smtClean="0">
                <a:solidFill>
                  <a:srgbClr val="CF0F8F"/>
                </a:solidFill>
              </a:rPr>
              <a:t>号令实施后，各级政府法制机构和部门法制机构的任务将更加繁重，应强化机构、配齐人员、提高素质。</a:t>
            </a:r>
          </a:p>
          <a:p>
            <a:pPr>
              <a:lnSpc>
                <a:spcPct val="100000"/>
              </a:lnSpc>
              <a:buFont typeface="Arial" charset="0"/>
              <a:buNone/>
            </a:pPr>
            <a:r>
              <a:rPr lang="zh-CN" altLang="en-US" smtClean="0">
                <a:solidFill>
                  <a:srgbClr val="CF0F8F"/>
                </a:solidFill>
              </a:rPr>
              <a:t>（三）工作不能断档掉线</a:t>
            </a:r>
          </a:p>
          <a:p>
            <a:pPr>
              <a:lnSpc>
                <a:spcPct val="100000"/>
              </a:lnSpc>
              <a:buFont typeface="Arial" charset="0"/>
              <a:buNone/>
            </a:pPr>
            <a:r>
              <a:rPr lang="en-US" altLang="zh-CN" smtClean="0">
                <a:solidFill>
                  <a:srgbClr val="CF0F8F"/>
                </a:solidFill>
              </a:rPr>
              <a:t>1</a:t>
            </a:r>
            <a:r>
              <a:rPr lang="zh-CN" altLang="en-US" smtClean="0">
                <a:solidFill>
                  <a:srgbClr val="CF0F8F"/>
                </a:solidFill>
              </a:rPr>
              <a:t>、规范性文件的认定要更加宽泛</a:t>
            </a:r>
            <a:r>
              <a:rPr lang="en-US" altLang="zh-CN" smtClean="0">
                <a:solidFill>
                  <a:srgbClr val="CF0F8F"/>
                </a:solidFill>
              </a:rPr>
              <a:t>—</a:t>
            </a:r>
            <a:r>
              <a:rPr lang="zh-CN" altLang="en-US" smtClean="0">
                <a:solidFill>
                  <a:srgbClr val="CF0F8F"/>
                </a:solidFill>
              </a:rPr>
              <a:t>应审必审；</a:t>
            </a:r>
            <a:r>
              <a:rPr lang="en-US" altLang="zh-CN" smtClean="0">
                <a:solidFill>
                  <a:srgbClr val="CF0F8F"/>
                </a:solidFill>
              </a:rPr>
              <a:t>2</a:t>
            </a:r>
            <a:r>
              <a:rPr lang="zh-CN" altLang="en-US" smtClean="0">
                <a:solidFill>
                  <a:srgbClr val="CF0F8F"/>
                </a:solidFill>
              </a:rPr>
              <a:t>、主体确认制度要继续抓紧；</a:t>
            </a:r>
            <a:r>
              <a:rPr lang="en-US" altLang="zh-CN" smtClean="0">
                <a:solidFill>
                  <a:srgbClr val="CF0F8F"/>
                </a:solidFill>
              </a:rPr>
              <a:t>3</a:t>
            </a:r>
            <a:r>
              <a:rPr lang="zh-CN" altLang="en-US" smtClean="0">
                <a:solidFill>
                  <a:srgbClr val="CF0F8F"/>
                </a:solidFill>
              </a:rPr>
              <a:t>、“三统一”制度以上率下，云政规、云政办规文号即将启用；</a:t>
            </a:r>
            <a:r>
              <a:rPr lang="en-US" altLang="zh-CN" smtClean="0">
                <a:solidFill>
                  <a:srgbClr val="CF0F8F"/>
                </a:solidFill>
              </a:rPr>
              <a:t>4</a:t>
            </a:r>
            <a:r>
              <a:rPr lang="zh-CN" altLang="en-US" smtClean="0">
                <a:solidFill>
                  <a:srgbClr val="CF0F8F"/>
                </a:solidFill>
              </a:rPr>
              <a:t>、规范性文件目录要一脉相承，不能两张皮</a:t>
            </a:r>
          </a:p>
          <a:p>
            <a:pPr>
              <a:buFont typeface="Arial" charset="0"/>
              <a:buNone/>
            </a:pPr>
            <a:r>
              <a:rPr lang="zh-CN" altLang="en-US" smtClean="0">
                <a:solidFill>
                  <a:srgbClr val="21339F"/>
                </a:solidFill>
                <a:sym typeface="黑体" pitchFamily="49" charset="-122"/>
              </a:rPr>
              <a:t>                           </a:t>
            </a:r>
            <a:endParaRPr lang="zh-CN" altLang="en-US" smtClean="0">
              <a:solidFill>
                <a:srgbClr val="21339F"/>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4350" y="182563"/>
            <a:ext cx="8196263" cy="709612"/>
          </a:xfrm>
        </p:spPr>
        <p:txBody>
          <a:bodyPr>
            <a:normAutofit fontScale="90000"/>
          </a:bodyPr>
          <a:lstStyle/>
          <a:p>
            <a:pPr>
              <a:defRPr/>
            </a:pPr>
            <a:r>
              <a:rPr lang="zh-CN" altLang="zh-CN" smtClean="0">
                <a:solidFill>
                  <a:srgbClr val="FF99FF"/>
                </a:solidFill>
                <a:sym typeface="+mn-ea"/>
              </a:rPr>
              <a:t>二 、正确行政规范性文件与党内规范性文件的关系</a:t>
            </a:r>
            <a:endParaRPr lang="zh-CN" altLang="en-US"/>
          </a:p>
        </p:txBody>
      </p:sp>
      <p:sp>
        <p:nvSpPr>
          <p:cNvPr id="232450" name="内容占位符 2"/>
          <p:cNvSpPr>
            <a:spLocks noGrp="1"/>
          </p:cNvSpPr>
          <p:nvPr>
            <p:ph idx="4294967295"/>
          </p:nvPr>
        </p:nvSpPr>
        <p:spPr bwMode="auto">
          <a:xfrm>
            <a:off x="419100" y="1214438"/>
            <a:ext cx="8291513" cy="4540250"/>
          </a:xfrm>
          <a:prstGeom prst="rect">
            <a:avLst/>
          </a:prstGeom>
          <a:noFill/>
          <a:ln>
            <a:miter lim="800000"/>
            <a:headEnd/>
            <a:tailEnd/>
          </a:ln>
        </p:spPr>
        <p:txBody>
          <a:bodyPr/>
          <a:lstStyle/>
          <a:p>
            <a:pPr>
              <a:lnSpc>
                <a:spcPct val="90000"/>
              </a:lnSpc>
            </a:pPr>
            <a:r>
              <a:rPr lang="zh-CN" altLang="en-US" smtClean="0">
                <a:solidFill>
                  <a:srgbClr val="0000FF"/>
                </a:solidFill>
              </a:rPr>
              <a:t>（一）党委办公厅（室）发文要求政府法制办进行合法性审查的，依法进行合法性审查，出具合法性审查意见书；</a:t>
            </a:r>
          </a:p>
          <a:p>
            <a:pPr>
              <a:lnSpc>
                <a:spcPct val="90000"/>
              </a:lnSpc>
            </a:pPr>
            <a:r>
              <a:rPr lang="zh-CN" altLang="en-US" smtClean="0">
                <a:solidFill>
                  <a:srgbClr val="0000FF"/>
                </a:solidFill>
              </a:rPr>
              <a:t>（二）党委办公厅（室）征求意见，党委有关部门，如宣传部、组织部、统战部要求合法性审查或者征求意见，都只出具一般法律意见；</a:t>
            </a:r>
          </a:p>
          <a:p>
            <a:pPr>
              <a:lnSpc>
                <a:spcPct val="90000"/>
              </a:lnSpc>
            </a:pPr>
            <a:r>
              <a:rPr lang="zh-CN" altLang="en-US" smtClean="0">
                <a:solidFill>
                  <a:srgbClr val="0000FF"/>
                </a:solidFill>
              </a:rPr>
              <a:t>（三）党委与政府联合制定的规范性文件，党的纪委、组织部门等与政府部门联合制定的规范性文件，通常以党委系统问号发文，属于党内规范性文件，不属于行政规范性文件。</a:t>
            </a:r>
          </a:p>
          <a:p>
            <a:pPr>
              <a:lnSpc>
                <a:spcPct val="90000"/>
              </a:lnSpc>
            </a:pPr>
            <a:r>
              <a:rPr lang="zh-CN" altLang="en-US" smtClean="0">
                <a:solidFill>
                  <a:srgbClr val="0000FF"/>
                </a:solidFill>
              </a:rPr>
              <a:t>（四）经党委常委会或者领导小组会议讨论通过的规范性文件，以政府文件或者政府部门文件印发的，属于行政规范性文件，按照</a:t>
            </a:r>
            <a:r>
              <a:rPr lang="en-US" altLang="zh-CN" smtClean="0">
                <a:solidFill>
                  <a:srgbClr val="0000FF"/>
                </a:solidFill>
              </a:rPr>
              <a:t>212</a:t>
            </a:r>
            <a:r>
              <a:rPr lang="zh-CN" altLang="en-US" smtClean="0">
                <a:solidFill>
                  <a:srgbClr val="0000FF"/>
                </a:solidFill>
              </a:rPr>
              <a:t>号令进行备案、管理和监督。</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2" descr="http://pic250.quanjing.com/imageclk007/ic01704263.jpg"/>
          <p:cNvPicPr>
            <a:picLocks noChangeAspect="1" noChangeArrowheads="1"/>
          </p:cNvPicPr>
          <p:nvPr/>
        </p:nvPicPr>
        <p:blipFill>
          <a:blip r:embed="rId2"/>
          <a:srcRect/>
          <a:stretch>
            <a:fillRect/>
          </a:stretch>
        </p:blipFill>
        <p:spPr bwMode="auto">
          <a:xfrm>
            <a:off x="5988050" y="2492375"/>
            <a:ext cx="2544763" cy="3816350"/>
          </a:xfrm>
          <a:prstGeom prst="rect">
            <a:avLst/>
          </a:prstGeom>
          <a:noFill/>
          <a:ln w="9525">
            <a:noFill/>
            <a:miter lim="800000"/>
            <a:headEnd/>
            <a:tailEnd/>
          </a:ln>
        </p:spPr>
      </p:pic>
      <p:sp>
        <p:nvSpPr>
          <p:cNvPr id="185346" name="内容占位符 1"/>
          <p:cNvSpPr>
            <a:spLocks noGrp="1"/>
          </p:cNvSpPr>
          <p:nvPr>
            <p:ph idx="1"/>
          </p:nvPr>
        </p:nvSpPr>
        <p:spPr>
          <a:xfrm>
            <a:off x="684213" y="1125538"/>
            <a:ext cx="8229600" cy="4525962"/>
          </a:xfrm>
        </p:spPr>
        <p:txBody>
          <a:bodyPr/>
          <a:lstStyle/>
          <a:p>
            <a:r>
              <a:rPr lang="en-US" altLang="zh-CN" sz="2000" b="1" smtClean="0">
                <a:solidFill>
                  <a:srgbClr val="0000FF"/>
                </a:solidFill>
              </a:rPr>
              <a:t>1. </a:t>
            </a:r>
            <a:r>
              <a:rPr lang="zh-CN" altLang="en-US" sz="2000" b="1" smtClean="0">
                <a:solidFill>
                  <a:srgbClr val="0000FF"/>
                </a:solidFill>
              </a:rPr>
              <a:t>会议文件，包括会议通知、会议纪要及会议讲话材料等；      </a:t>
            </a:r>
          </a:p>
          <a:p>
            <a:r>
              <a:rPr lang="en-US" altLang="zh-CN" sz="2000" b="1" smtClean="0">
                <a:solidFill>
                  <a:srgbClr val="0000FF"/>
                </a:solidFill>
              </a:rPr>
              <a:t>2. </a:t>
            </a:r>
            <a:r>
              <a:rPr lang="zh-CN" altLang="en-US" sz="2000" b="1" smtClean="0">
                <a:solidFill>
                  <a:srgbClr val="0000FF"/>
                </a:solidFill>
              </a:rPr>
              <a:t>商洽工作函件，包括行政机关之间的商洽工作、询问和答复问题等；</a:t>
            </a:r>
          </a:p>
          <a:p>
            <a:r>
              <a:rPr lang="en-US" altLang="zh-CN" sz="2000" b="1" smtClean="0">
                <a:solidFill>
                  <a:srgbClr val="0000FF"/>
                </a:solidFill>
              </a:rPr>
              <a:t>3. </a:t>
            </a:r>
            <a:r>
              <a:rPr lang="zh-CN" altLang="en-US" sz="2000" b="1" smtClean="0">
                <a:solidFill>
                  <a:srgbClr val="0000FF"/>
                </a:solidFill>
              </a:rPr>
              <a:t>发文机关内部的工作制度，包括工作规划、计划、要点、考核、监督检查等文件；</a:t>
            </a:r>
          </a:p>
          <a:p>
            <a:r>
              <a:rPr lang="en-US" altLang="zh-CN" sz="2000" b="1" smtClean="0">
                <a:solidFill>
                  <a:srgbClr val="0000FF"/>
                </a:solidFill>
              </a:rPr>
              <a:t>4. </a:t>
            </a:r>
            <a:r>
              <a:rPr lang="zh-CN" altLang="en-US" sz="2000" b="1" smtClean="0">
                <a:solidFill>
                  <a:srgbClr val="0000FF"/>
                </a:solidFill>
              </a:rPr>
              <a:t>人事任免及奖惩、通报文件；</a:t>
            </a:r>
          </a:p>
          <a:p>
            <a:r>
              <a:rPr lang="en-US" altLang="zh-CN" sz="2000" b="1" smtClean="0">
                <a:solidFill>
                  <a:srgbClr val="0000FF"/>
                </a:solidFill>
              </a:rPr>
              <a:t>5. </a:t>
            </a:r>
            <a:r>
              <a:rPr lang="zh-CN" altLang="en-US" sz="2000" b="1" smtClean="0">
                <a:solidFill>
                  <a:srgbClr val="0000FF"/>
                </a:solidFill>
              </a:rPr>
              <a:t>各类应急预案；</a:t>
            </a:r>
          </a:p>
          <a:p>
            <a:r>
              <a:rPr lang="en-US" altLang="zh-CN" sz="2000" b="1" smtClean="0">
                <a:solidFill>
                  <a:srgbClr val="0000FF"/>
                </a:solidFill>
              </a:rPr>
              <a:t>6. </a:t>
            </a:r>
            <a:r>
              <a:rPr lang="zh-CN" altLang="en-US" sz="2000" b="1" smtClean="0">
                <a:solidFill>
                  <a:srgbClr val="0000FF"/>
                </a:solidFill>
              </a:rPr>
              <a:t>征地补偿、安置方案；</a:t>
            </a:r>
          </a:p>
          <a:p>
            <a:r>
              <a:rPr lang="en-US" altLang="zh-CN" sz="2000" b="1" smtClean="0">
                <a:solidFill>
                  <a:srgbClr val="0000FF"/>
                </a:solidFill>
              </a:rPr>
              <a:t>7. </a:t>
            </a:r>
            <a:r>
              <a:rPr lang="zh-CN" altLang="en-US" sz="2000" b="1" smtClean="0">
                <a:solidFill>
                  <a:srgbClr val="0000FF"/>
                </a:solidFill>
              </a:rPr>
              <a:t>下达预算、分配资金、批复项目的文件；</a:t>
            </a:r>
          </a:p>
          <a:p>
            <a:r>
              <a:rPr lang="en-US" altLang="zh-CN" sz="2000" b="1" smtClean="0">
                <a:solidFill>
                  <a:srgbClr val="0000FF"/>
                </a:solidFill>
              </a:rPr>
              <a:t>8. </a:t>
            </a:r>
            <a:r>
              <a:rPr lang="zh-CN" altLang="en-US" sz="2000" b="1" smtClean="0">
                <a:solidFill>
                  <a:srgbClr val="0000FF"/>
                </a:solidFill>
              </a:rPr>
              <a:t>对格式文本、报表等技术事项作出规定的文件</a:t>
            </a:r>
          </a:p>
          <a:p>
            <a:r>
              <a:rPr lang="en-US" altLang="zh-CN" sz="2000" b="1" smtClean="0">
                <a:solidFill>
                  <a:srgbClr val="0000FF"/>
                </a:solidFill>
              </a:rPr>
              <a:t>9. </a:t>
            </a:r>
            <a:r>
              <a:rPr lang="zh-CN" altLang="en-US" sz="2000" b="1" smtClean="0">
                <a:solidFill>
                  <a:srgbClr val="0000FF"/>
                </a:solidFill>
              </a:rPr>
              <a:t>行业技术标准和技术操作规程；</a:t>
            </a:r>
          </a:p>
          <a:p>
            <a:pPr>
              <a:buFont typeface="Wingdings 3" pitchFamily="18" charset="2"/>
              <a:buNone/>
            </a:pPr>
            <a:r>
              <a:rPr lang="en-US" altLang="zh-CN" sz="2000" b="1" smtClean="0">
                <a:solidFill>
                  <a:srgbClr val="0000FF"/>
                </a:solidFill>
              </a:rPr>
              <a:t>   10.</a:t>
            </a:r>
            <a:r>
              <a:rPr lang="zh-CN" altLang="en-US" sz="2000" b="1" smtClean="0">
                <a:solidFill>
                  <a:srgbClr val="0000FF"/>
                </a:solidFill>
              </a:rPr>
              <a:t>保密文件</a:t>
            </a:r>
          </a:p>
          <a:p>
            <a:pPr>
              <a:buFont typeface="Wingdings 3" pitchFamily="18" charset="2"/>
              <a:buNone/>
            </a:pPr>
            <a:r>
              <a:rPr lang="en-US" altLang="zh-CN" sz="2000" b="1" smtClean="0">
                <a:solidFill>
                  <a:srgbClr val="0000FF"/>
                </a:solidFill>
              </a:rPr>
              <a:t>   11.</a:t>
            </a:r>
            <a:r>
              <a:rPr lang="zh-CN" altLang="en-US" sz="2000" b="1" smtClean="0">
                <a:solidFill>
                  <a:srgbClr val="0000FF"/>
                </a:solidFill>
              </a:rPr>
              <a:t>进行任务分工的实施方案</a:t>
            </a:r>
          </a:p>
          <a:p>
            <a:r>
              <a:rPr lang="en-US" altLang="zh-CN" sz="2000" b="1" smtClean="0">
                <a:solidFill>
                  <a:srgbClr val="0000FF"/>
                </a:solidFill>
              </a:rPr>
              <a:t>12. </a:t>
            </a:r>
            <a:r>
              <a:rPr lang="zh-CN" altLang="en-US" sz="2000" b="1" smtClean="0">
                <a:solidFill>
                  <a:srgbClr val="0000FF"/>
                </a:solidFill>
              </a:rPr>
              <a:t>其他不符合规定的文件。</a:t>
            </a:r>
          </a:p>
          <a:p>
            <a:pPr>
              <a:buFont typeface="Wingdings 3" pitchFamily="18" charset="2"/>
              <a:buNone/>
            </a:pPr>
            <a:r>
              <a:rPr lang="zh-CN" altLang="en-US" sz="2000" b="1" smtClean="0"/>
              <a:t>                          </a:t>
            </a:r>
            <a:r>
              <a:rPr lang="zh-CN" altLang="en-US" sz="2400" b="1" smtClean="0">
                <a:solidFill>
                  <a:srgbClr val="CF0F8F"/>
                </a:solidFill>
              </a:rPr>
              <a:t>基本原则：从宽掌握  宽严有度</a:t>
            </a:r>
            <a:endParaRPr lang="en-US" altLang="zh-CN" sz="2400" b="1" smtClean="0">
              <a:solidFill>
                <a:srgbClr val="CF0F8F"/>
              </a:solidFill>
            </a:endParaRPr>
          </a:p>
        </p:txBody>
      </p:sp>
      <p:sp>
        <p:nvSpPr>
          <p:cNvPr id="185347" name="Text Box 5"/>
          <p:cNvSpPr txBox="1">
            <a:spLocks noChangeArrowheads="1"/>
          </p:cNvSpPr>
          <p:nvPr/>
        </p:nvSpPr>
        <p:spPr bwMode="auto">
          <a:xfrm>
            <a:off x="2700338" y="692150"/>
            <a:ext cx="2592387" cy="701675"/>
          </a:xfrm>
          <a:prstGeom prst="rect">
            <a:avLst/>
          </a:prstGeom>
          <a:noFill/>
          <a:ln w="9525">
            <a:noFill/>
            <a:miter lim="800000"/>
            <a:headEnd/>
            <a:tailEnd/>
          </a:ln>
        </p:spPr>
        <p:txBody>
          <a:bodyPr>
            <a:spAutoFit/>
          </a:bodyPr>
          <a:lstStyle/>
          <a:p>
            <a:endParaRPr lang="zh-CN" altLang="en-US"/>
          </a:p>
        </p:txBody>
      </p:sp>
      <p:sp>
        <p:nvSpPr>
          <p:cNvPr id="185348" name="Text Box 9"/>
          <p:cNvSpPr txBox="1">
            <a:spLocks noChangeArrowheads="1"/>
          </p:cNvSpPr>
          <p:nvPr/>
        </p:nvSpPr>
        <p:spPr bwMode="auto">
          <a:xfrm>
            <a:off x="1835150" y="620713"/>
            <a:ext cx="144463" cy="701675"/>
          </a:xfrm>
          <a:prstGeom prst="rect">
            <a:avLst/>
          </a:prstGeom>
          <a:noFill/>
          <a:ln w="9525">
            <a:noFill/>
            <a:miter lim="800000"/>
            <a:headEnd/>
            <a:tailEnd/>
          </a:ln>
        </p:spPr>
        <p:txBody>
          <a:bodyPr>
            <a:spAutoFit/>
          </a:bodyPr>
          <a:lstStyle/>
          <a:p>
            <a:endParaRPr lang="zh-CN" altLang="en-US"/>
          </a:p>
        </p:txBody>
      </p:sp>
      <p:sp>
        <p:nvSpPr>
          <p:cNvPr id="185349" name="Text Box 10"/>
          <p:cNvSpPr txBox="1">
            <a:spLocks noChangeArrowheads="1"/>
          </p:cNvSpPr>
          <p:nvPr/>
        </p:nvSpPr>
        <p:spPr bwMode="auto">
          <a:xfrm>
            <a:off x="1331913" y="476250"/>
            <a:ext cx="6769100" cy="457200"/>
          </a:xfrm>
          <a:prstGeom prst="rect">
            <a:avLst/>
          </a:prstGeom>
          <a:noFill/>
          <a:ln w="9525">
            <a:noFill/>
            <a:miter lim="800000"/>
            <a:headEnd/>
            <a:tailEnd/>
          </a:ln>
        </p:spPr>
        <p:txBody>
          <a:bodyPr>
            <a:spAutoFit/>
          </a:bodyPr>
          <a:lstStyle/>
          <a:p>
            <a:pPr>
              <a:spcBef>
                <a:spcPct val="50000"/>
              </a:spcBef>
            </a:pPr>
            <a:r>
              <a:rPr lang="zh-CN" altLang="en-US" sz="2400">
                <a:solidFill>
                  <a:srgbClr val="CF0F8F"/>
                </a:solidFill>
              </a:rPr>
              <a:t>（三）哪些“红头文件”不是规范性文件</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5450" y="234950"/>
            <a:ext cx="8285163" cy="896938"/>
          </a:xfrm>
        </p:spPr>
        <p:txBody>
          <a:bodyPr>
            <a:normAutofit fontScale="90000"/>
          </a:bodyPr>
          <a:lstStyle/>
          <a:p>
            <a:pPr>
              <a:defRPr/>
            </a:pPr>
            <a:r>
              <a:rPr lang="en-US" altLang="zh-CN"/>
              <a:t> </a:t>
            </a:r>
            <a:r>
              <a:rPr lang="zh-CN" altLang="en-US">
                <a:solidFill>
                  <a:srgbClr val="C20E86"/>
                </a:solidFill>
              </a:rPr>
              <a:t>三、正确处理规范性文件制定一般程序与特别程序的关系</a:t>
            </a:r>
          </a:p>
        </p:txBody>
      </p:sp>
      <p:sp>
        <p:nvSpPr>
          <p:cNvPr id="233474" name="内容占位符 2"/>
          <p:cNvSpPr>
            <a:spLocks noGrp="1"/>
          </p:cNvSpPr>
          <p:nvPr>
            <p:ph idx="4294967295"/>
          </p:nvPr>
        </p:nvSpPr>
        <p:spPr bwMode="auto">
          <a:xfrm>
            <a:off x="419100" y="1214438"/>
            <a:ext cx="4170363" cy="3594100"/>
          </a:xfrm>
          <a:prstGeom prst="rect">
            <a:avLst/>
          </a:prstGeom>
          <a:noFill/>
          <a:ln>
            <a:miter lim="800000"/>
            <a:headEnd/>
            <a:tailEnd/>
          </a:ln>
        </p:spPr>
        <p:txBody>
          <a:bodyPr/>
          <a:lstStyle/>
          <a:p>
            <a:pPr marL="0" indent="0">
              <a:lnSpc>
                <a:spcPts val="1675"/>
              </a:lnSpc>
              <a:buFont typeface="Arial" charset="0"/>
              <a:buNone/>
            </a:pPr>
            <a:r>
              <a:rPr lang="zh-CN" altLang="en-US" sz="1800" smtClean="0">
                <a:solidFill>
                  <a:srgbClr val="0000CC"/>
                </a:solidFill>
              </a:rPr>
              <a:t>第六条 制定规范性文件一般应当经过下列程序:</a:t>
            </a:r>
          </a:p>
          <a:p>
            <a:pPr marL="0" indent="0">
              <a:lnSpc>
                <a:spcPts val="1675"/>
              </a:lnSpc>
              <a:buFont typeface="Arial" charset="0"/>
              <a:buNone/>
            </a:pPr>
            <a:r>
              <a:rPr lang="zh-CN" altLang="en-US" sz="1800" smtClean="0">
                <a:solidFill>
                  <a:srgbClr val="0000CC"/>
                </a:solidFill>
              </a:rPr>
              <a:t>(一)起草调研;</a:t>
            </a:r>
          </a:p>
          <a:p>
            <a:pPr marL="0" indent="0">
              <a:lnSpc>
                <a:spcPts val="1675"/>
              </a:lnSpc>
              <a:buFont typeface="Arial" charset="0"/>
              <a:buNone/>
            </a:pPr>
            <a:r>
              <a:rPr lang="zh-CN" altLang="en-US" sz="1800" smtClean="0">
                <a:solidFill>
                  <a:srgbClr val="0000CC"/>
                </a:solidFill>
              </a:rPr>
              <a:t>(二)公开征求意见;</a:t>
            </a:r>
          </a:p>
          <a:p>
            <a:pPr marL="0" indent="0">
              <a:lnSpc>
                <a:spcPts val="1675"/>
              </a:lnSpc>
              <a:buFont typeface="Arial" charset="0"/>
              <a:buNone/>
            </a:pPr>
            <a:r>
              <a:rPr lang="zh-CN" altLang="en-US" sz="1800" smtClean="0">
                <a:solidFill>
                  <a:srgbClr val="0000CC"/>
                </a:solidFill>
              </a:rPr>
              <a:t>(三)专家论证;</a:t>
            </a:r>
          </a:p>
          <a:p>
            <a:pPr marL="0" indent="0">
              <a:lnSpc>
                <a:spcPts val="1675"/>
              </a:lnSpc>
              <a:buFont typeface="Arial" charset="0"/>
              <a:buNone/>
            </a:pPr>
            <a:r>
              <a:rPr lang="zh-CN" altLang="en-US" sz="1800" smtClean="0">
                <a:solidFill>
                  <a:srgbClr val="0000CC"/>
                </a:solidFill>
              </a:rPr>
              <a:t>(四)合法性审</a:t>
            </a:r>
          </a:p>
          <a:p>
            <a:pPr marL="0" indent="0">
              <a:lnSpc>
                <a:spcPts val="1675"/>
              </a:lnSpc>
              <a:buFont typeface="Arial" charset="0"/>
              <a:buNone/>
            </a:pPr>
            <a:r>
              <a:rPr lang="zh-CN" altLang="en-US" sz="1800" smtClean="0">
                <a:solidFill>
                  <a:srgbClr val="0000CC"/>
                </a:solidFill>
              </a:rPr>
              <a:t>(五)集体讨论决定;</a:t>
            </a:r>
          </a:p>
          <a:p>
            <a:pPr marL="0" indent="0">
              <a:lnSpc>
                <a:spcPts val="1675"/>
              </a:lnSpc>
              <a:buFont typeface="Arial" charset="0"/>
              <a:buNone/>
            </a:pPr>
            <a:r>
              <a:rPr lang="zh-CN" altLang="en-US" sz="1800" smtClean="0">
                <a:solidFill>
                  <a:srgbClr val="0000CC"/>
                </a:solidFill>
              </a:rPr>
              <a:t>(六)登记编号;</a:t>
            </a:r>
          </a:p>
          <a:p>
            <a:pPr marL="0" indent="0">
              <a:lnSpc>
                <a:spcPts val="1675"/>
              </a:lnSpc>
              <a:buFont typeface="Arial" charset="0"/>
              <a:buNone/>
            </a:pPr>
            <a:r>
              <a:rPr lang="zh-CN" altLang="en-US" sz="1800" smtClean="0">
                <a:solidFill>
                  <a:srgbClr val="0000CC"/>
                </a:solidFill>
              </a:rPr>
              <a:t>(七)公布;</a:t>
            </a:r>
          </a:p>
          <a:p>
            <a:pPr marL="0" indent="0">
              <a:lnSpc>
                <a:spcPts val="1675"/>
              </a:lnSpc>
              <a:buFont typeface="Arial" charset="0"/>
              <a:buNone/>
            </a:pPr>
            <a:r>
              <a:rPr lang="zh-CN" altLang="en-US" sz="1800" smtClean="0">
                <a:solidFill>
                  <a:srgbClr val="0000CC"/>
                </a:solidFill>
              </a:rPr>
              <a:t>(八)备案.</a:t>
            </a:r>
          </a:p>
          <a:p>
            <a:pPr marL="0" indent="0">
              <a:lnSpc>
                <a:spcPts val="1675"/>
              </a:lnSpc>
              <a:buFont typeface="Arial" charset="0"/>
              <a:buNone/>
            </a:pPr>
            <a:r>
              <a:rPr lang="zh-CN" altLang="en-US" sz="1800" smtClean="0">
                <a:solidFill>
                  <a:srgbClr val="0000CC"/>
                </a:solidFill>
              </a:rPr>
              <a:t>属于重大行政决策的规范性文件,还应当按照有关规定进行风险评估</a:t>
            </a:r>
          </a:p>
        </p:txBody>
      </p:sp>
      <p:sp>
        <p:nvSpPr>
          <p:cNvPr id="233475" name="文本框 3"/>
          <p:cNvSpPr txBox="1">
            <a:spLocks noChangeArrowheads="1"/>
          </p:cNvSpPr>
          <p:nvPr/>
        </p:nvSpPr>
        <p:spPr bwMode="auto">
          <a:xfrm>
            <a:off x="5419725" y="1131888"/>
            <a:ext cx="2847975" cy="4664075"/>
          </a:xfrm>
          <a:prstGeom prst="rect">
            <a:avLst/>
          </a:prstGeom>
          <a:noFill/>
          <a:ln w="9525">
            <a:noFill/>
            <a:miter lim="800000"/>
            <a:headEnd/>
            <a:tailEnd/>
          </a:ln>
        </p:spPr>
        <p:txBody>
          <a:bodyPr>
            <a:spAutoFit/>
          </a:bodyPr>
          <a:lstStyle/>
          <a:p>
            <a:r>
              <a:rPr lang="zh-CN" altLang="en-US" sz="2000">
                <a:solidFill>
                  <a:srgbClr val="0000FF"/>
                </a:solidFill>
              </a:rPr>
              <a:t>第四十二条 规范性文件涉及突发事件、紧急状态事项,维护重大公共利益、执行上级机关紧急命令和决定等情形的,起草单位可以根据实际需要,经法制机构审查后,报请制定机关主要负责人签署,经制定机关办公厅 (室)登记编号,予以公布后立即施行.</a:t>
            </a:r>
          </a:p>
          <a:p>
            <a:r>
              <a:rPr lang="zh-CN" altLang="en-US" sz="2000">
                <a:solidFill>
                  <a:srgbClr val="0000FF"/>
                </a:solidFill>
              </a:rPr>
              <a:t>   前款规范性文件应当在公布之日起１５日内,由制定机关按照本办法规定报送备案.</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标题 1"/>
          <p:cNvSpPr>
            <a:spLocks noGrp="1"/>
          </p:cNvSpPr>
          <p:nvPr>
            <p:ph type="title"/>
          </p:nvPr>
        </p:nvSpPr>
        <p:spPr/>
        <p:txBody>
          <a:bodyPr/>
          <a:lstStyle/>
          <a:p>
            <a:r>
              <a:rPr lang="zh-CN" altLang="en-US" smtClean="0">
                <a:solidFill>
                  <a:srgbClr val="CF0F8F"/>
                </a:solidFill>
                <a:latin typeface="Arial" charset="0"/>
              </a:rPr>
              <a:t>特别程序的适用须有特别情形</a:t>
            </a:r>
          </a:p>
        </p:txBody>
      </p:sp>
      <p:sp>
        <p:nvSpPr>
          <p:cNvPr id="234498" name="内容占位符 2"/>
          <p:cNvSpPr>
            <a:spLocks noGrp="1"/>
          </p:cNvSpPr>
          <p:nvPr>
            <p:ph idx="4294967295"/>
          </p:nvPr>
        </p:nvSpPr>
        <p:spPr bwMode="auto">
          <a:xfrm>
            <a:off x="419100" y="1214438"/>
            <a:ext cx="8291513" cy="4540250"/>
          </a:xfrm>
          <a:prstGeom prst="rect">
            <a:avLst/>
          </a:prstGeom>
          <a:noFill/>
          <a:ln>
            <a:miter lim="800000"/>
            <a:headEnd/>
            <a:tailEnd/>
          </a:ln>
        </p:spPr>
        <p:txBody>
          <a:bodyPr/>
          <a:lstStyle/>
          <a:p>
            <a:pPr>
              <a:buFont typeface="Arial" charset="0"/>
              <a:buChar char="•"/>
            </a:pPr>
            <a:r>
              <a:rPr lang="zh-CN" altLang="en-US" smtClean="0">
                <a:solidFill>
                  <a:srgbClr val="0000CC"/>
                </a:solidFill>
              </a:rPr>
              <a:t>实施特别程序的实体条件是：1、规范性文件涉及突发事件应当；2、规范性文件涉及紧急状态处置；3、规范性文件涉及维护重大公共利益；4、属于执行上级机关紧急命令和决定。</a:t>
            </a:r>
          </a:p>
          <a:p>
            <a:pPr>
              <a:buFont typeface="Arial" charset="0"/>
              <a:buChar char="•"/>
            </a:pPr>
            <a:r>
              <a:rPr lang="zh-CN" altLang="en-US" smtClean="0">
                <a:solidFill>
                  <a:srgbClr val="0000CC"/>
                </a:solidFill>
              </a:rPr>
              <a:t>实施特别程序的程序要求是：1、起草、2、合法性审查、3、签署；4、登记编号；5，备案。</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图片 1"/>
          <p:cNvPicPr>
            <a:picLocks noChangeAspect="1" noChangeArrowheads="1"/>
          </p:cNvPicPr>
          <p:nvPr/>
        </p:nvPicPr>
        <p:blipFill>
          <a:blip r:embed="rId2"/>
          <a:srcRect/>
          <a:stretch>
            <a:fillRect/>
          </a:stretch>
        </p:blipFill>
        <p:spPr bwMode="auto">
          <a:xfrm>
            <a:off x="5148263" y="4437063"/>
            <a:ext cx="3400425" cy="2095500"/>
          </a:xfrm>
          <a:prstGeom prst="rect">
            <a:avLst/>
          </a:prstGeom>
          <a:noFill/>
          <a:ln w="9525">
            <a:noFill/>
            <a:miter lim="800000"/>
            <a:headEnd/>
            <a:tailEnd/>
          </a:ln>
        </p:spPr>
      </p:pic>
      <p:sp>
        <p:nvSpPr>
          <p:cNvPr id="228353" name="标题 1"/>
          <p:cNvSpPr>
            <a:spLocks noGrp="1" noChangeArrowheads="1"/>
          </p:cNvSpPr>
          <p:nvPr>
            <p:ph type="title"/>
          </p:nvPr>
        </p:nvSpPr>
        <p:spPr/>
        <p:txBody>
          <a:bodyPr>
            <a:normAutofit fontScale="90000"/>
          </a:bodyPr>
          <a:lstStyle/>
          <a:p>
            <a:pPr eaLnBrk="1" hangingPunct="1">
              <a:defRPr/>
            </a:pPr>
            <a:r>
              <a:rPr lang="zh-CN" altLang="zh-CN" sz="2800" smtClean="0">
                <a:solidFill>
                  <a:srgbClr val="FF99FF"/>
                </a:solidFill>
              </a:rPr>
              <a:t>四、正确处理规范性文件制定程序中刚性程序与普通程序的关系</a:t>
            </a:r>
          </a:p>
        </p:txBody>
      </p:sp>
      <p:sp>
        <p:nvSpPr>
          <p:cNvPr id="235523" name="文本框 2"/>
          <p:cNvSpPr txBox="1">
            <a:spLocks noChangeArrowheads="1"/>
          </p:cNvSpPr>
          <p:nvPr/>
        </p:nvSpPr>
        <p:spPr bwMode="auto">
          <a:xfrm>
            <a:off x="1517650" y="1778000"/>
            <a:ext cx="3343275" cy="706438"/>
          </a:xfrm>
          <a:prstGeom prst="rect">
            <a:avLst/>
          </a:prstGeom>
          <a:noFill/>
          <a:ln w="9525">
            <a:noFill/>
            <a:miter lim="800000"/>
            <a:headEnd/>
            <a:tailEnd/>
          </a:ln>
        </p:spPr>
        <p:txBody>
          <a:bodyPr>
            <a:spAutoFit/>
          </a:bodyPr>
          <a:lstStyle/>
          <a:p>
            <a:endParaRPr lang="zh-CN" altLang="en-US"/>
          </a:p>
        </p:txBody>
      </p:sp>
      <p:sp>
        <p:nvSpPr>
          <p:cNvPr id="235524" name="文本框 3"/>
          <p:cNvSpPr txBox="1">
            <a:spLocks noChangeArrowheads="1"/>
          </p:cNvSpPr>
          <p:nvPr/>
        </p:nvSpPr>
        <p:spPr bwMode="auto">
          <a:xfrm>
            <a:off x="900113" y="1784350"/>
            <a:ext cx="6910387" cy="4473575"/>
          </a:xfrm>
          <a:prstGeom prst="rect">
            <a:avLst/>
          </a:prstGeom>
          <a:noFill/>
          <a:ln w="9525">
            <a:noFill/>
            <a:miter lim="800000"/>
            <a:headEnd/>
            <a:tailEnd/>
          </a:ln>
        </p:spPr>
        <p:txBody>
          <a:bodyPr>
            <a:spAutoFit/>
          </a:bodyPr>
          <a:lstStyle/>
          <a:p>
            <a:r>
              <a:rPr lang="zh-CN" altLang="en-US" sz="2400">
                <a:solidFill>
                  <a:srgbClr val="0000FF"/>
                </a:solidFill>
              </a:rPr>
              <a:t>第六条 制定规范性文件一般应当经过下列程序:</a:t>
            </a:r>
          </a:p>
          <a:p>
            <a:r>
              <a:rPr lang="zh-CN" altLang="en-US" sz="2400">
                <a:solidFill>
                  <a:srgbClr val="0000FF"/>
                </a:solidFill>
              </a:rPr>
              <a:t>(一)起草调研;</a:t>
            </a:r>
          </a:p>
          <a:p>
            <a:r>
              <a:rPr lang="zh-CN" altLang="en-US" sz="2400">
                <a:solidFill>
                  <a:srgbClr val="0000FF"/>
                </a:solidFill>
              </a:rPr>
              <a:t>(二)公开征求意见;</a:t>
            </a:r>
          </a:p>
          <a:p>
            <a:r>
              <a:rPr lang="zh-CN" altLang="en-US" sz="2400">
                <a:solidFill>
                  <a:srgbClr val="0000FF"/>
                </a:solidFill>
              </a:rPr>
              <a:t>(三)专家论证;</a:t>
            </a:r>
          </a:p>
          <a:p>
            <a:r>
              <a:rPr lang="zh-CN" altLang="en-US" sz="2400">
                <a:solidFill>
                  <a:srgbClr val="0000FF"/>
                </a:solidFill>
              </a:rPr>
              <a:t>(四)合法性审查;</a:t>
            </a:r>
          </a:p>
          <a:p>
            <a:r>
              <a:rPr lang="zh-CN" altLang="en-US" sz="2400">
                <a:solidFill>
                  <a:srgbClr val="0000FF"/>
                </a:solidFill>
              </a:rPr>
              <a:t>(五)集体讨论决定;</a:t>
            </a:r>
          </a:p>
          <a:p>
            <a:r>
              <a:rPr lang="zh-CN" altLang="en-US" sz="2400">
                <a:solidFill>
                  <a:srgbClr val="0000FF"/>
                </a:solidFill>
              </a:rPr>
              <a:t>(六)登记编号;</a:t>
            </a:r>
          </a:p>
          <a:p>
            <a:r>
              <a:rPr lang="zh-CN" altLang="en-US" sz="2400">
                <a:solidFill>
                  <a:srgbClr val="0000FF"/>
                </a:solidFill>
              </a:rPr>
              <a:t>(七)公布;</a:t>
            </a:r>
          </a:p>
          <a:p>
            <a:r>
              <a:rPr lang="zh-CN" altLang="en-US" sz="2400">
                <a:solidFill>
                  <a:srgbClr val="0000FF"/>
                </a:solidFill>
              </a:rPr>
              <a:t>(八)备案。</a:t>
            </a:r>
          </a:p>
          <a:p>
            <a:endParaRPr lang="zh-CN" altLang="en-US" sz="2400">
              <a:solidFill>
                <a:srgbClr val="0000FF"/>
              </a:solidFill>
            </a:endParaRPr>
          </a:p>
          <a:p>
            <a:r>
              <a:rPr lang="zh-CN" altLang="en-US" sz="2400">
                <a:solidFill>
                  <a:srgbClr val="0000FF"/>
                </a:solidFill>
              </a:rPr>
              <a:t> </a:t>
            </a:r>
            <a:r>
              <a:rPr lang="zh-CN" altLang="en-US" sz="2400">
                <a:solidFill>
                  <a:srgbClr val="C20E86"/>
                </a:solidFill>
              </a:rPr>
              <a:t>结论：刚性不刚  柔性不柔 </a:t>
            </a:r>
          </a:p>
          <a:p>
            <a:r>
              <a:rPr lang="zh-CN" altLang="en-US" sz="2400">
                <a:solidFill>
                  <a:srgbClr val="C20E86"/>
                </a:solidFill>
              </a:rPr>
              <a:t>           基本程序  一体遵循</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defRPr/>
            </a:pPr>
            <a:r>
              <a:rPr lang="zh-CN" altLang="en-US" smtClean="0">
                <a:solidFill>
                  <a:srgbClr val="C20E86"/>
                </a:solidFill>
                <a:sym typeface="+mn-ea"/>
              </a:rPr>
              <a:t>五、正确处理</a:t>
            </a:r>
            <a:r>
              <a:rPr lang="en-US" altLang="zh-CN" smtClean="0">
                <a:solidFill>
                  <a:srgbClr val="C20E86"/>
                </a:solidFill>
                <a:sym typeface="+mn-ea"/>
              </a:rPr>
              <a:t>212</a:t>
            </a:r>
            <a:r>
              <a:rPr lang="zh-CN" altLang="en-US" smtClean="0">
                <a:solidFill>
                  <a:srgbClr val="C20E86"/>
                </a:solidFill>
                <a:sym typeface="+mn-ea"/>
              </a:rPr>
              <a:t>号令与</a:t>
            </a:r>
            <a:r>
              <a:rPr lang="en-US" altLang="zh-CN" smtClean="0">
                <a:solidFill>
                  <a:srgbClr val="C20E86"/>
                </a:solidFill>
                <a:sym typeface="+mn-ea"/>
              </a:rPr>
              <a:t>200</a:t>
            </a:r>
            <a:r>
              <a:rPr lang="zh-CN" altLang="en-US" smtClean="0">
                <a:solidFill>
                  <a:srgbClr val="C20E86"/>
                </a:solidFill>
                <a:sym typeface="+mn-ea"/>
              </a:rPr>
              <a:t>号令实施中的关系</a:t>
            </a:r>
          </a:p>
        </p:txBody>
      </p:sp>
      <p:sp>
        <p:nvSpPr>
          <p:cNvPr id="236546" name="内容占位符 2"/>
          <p:cNvSpPr>
            <a:spLocks noGrp="1"/>
          </p:cNvSpPr>
          <p:nvPr>
            <p:ph idx="4294967295"/>
          </p:nvPr>
        </p:nvSpPr>
        <p:spPr bwMode="auto">
          <a:xfrm>
            <a:off x="419100" y="1214438"/>
            <a:ext cx="8291513" cy="4540250"/>
          </a:xfrm>
          <a:prstGeom prst="rect">
            <a:avLst/>
          </a:prstGeom>
          <a:noFill/>
          <a:ln>
            <a:miter lim="800000"/>
            <a:headEnd/>
            <a:tailEnd/>
          </a:ln>
        </p:spPr>
        <p:txBody>
          <a:bodyPr/>
          <a:lstStyle/>
          <a:p>
            <a:pPr marL="0" indent="0">
              <a:buFont typeface="Arial" charset="0"/>
              <a:buNone/>
            </a:pPr>
            <a:r>
              <a:rPr lang="zh-CN" altLang="en-US" sz="2000" smtClean="0">
                <a:solidFill>
                  <a:srgbClr val="C20E86"/>
                </a:solidFill>
                <a:sym typeface="+mn-ea"/>
              </a:rPr>
              <a:t>注意之一</a:t>
            </a:r>
          </a:p>
          <a:p>
            <a:pPr marL="0" indent="0">
              <a:buFont typeface="Arial" charset="0"/>
              <a:buNone/>
            </a:pPr>
            <a:r>
              <a:rPr lang="zh-CN" altLang="en-US" sz="1700" smtClean="0">
                <a:solidFill>
                  <a:srgbClr val="0000CC"/>
                </a:solidFill>
                <a:sym typeface="+mn-ea"/>
              </a:rPr>
              <a:t>在制定程序上，属于重大行政决策的规范性文件有更加严格的要求</a:t>
            </a:r>
          </a:p>
          <a:p>
            <a:pPr marL="0" indent="0">
              <a:buFont typeface="Arial" charset="0"/>
              <a:buNone/>
            </a:pPr>
            <a:r>
              <a:rPr lang="zh-CN" altLang="en-US" sz="1700" smtClean="0">
                <a:solidFill>
                  <a:srgbClr val="0000CC"/>
                </a:solidFill>
                <a:sym typeface="+mn-ea"/>
              </a:rPr>
              <a:t>从一般程序看，第六条规定：属于重大行政决策的规范性文件,还应当按照有关规定进行风险评估。《云南省重大行政决策程序规定》（省政府令第200号）进行了制度衔接。该规定第四条明确重大行政决策事项主要包括：（一）编制或者调整国民经济和社会发展规划、年度计划，土地利用总体规划、主体功能区规划、城镇体系规划、城市规划，以及需要县级以上人民政府批准的专项发展规划和重要区域发展规划；（二）全局性公共资源配置、重大国有资产处置、社会公益事业建设、政府投资的重大社会公益建设项目批准和实施、非政府投资但需经政府审批并涉及公共利益的重大建设项目，重大财政资金支出；（三）制定或者调整资源开发利用、环境保护、科技教育、城市建设、安全生产、劳动就业、收入分配、社会保障、卫生计生、公共服务等重大政策措施；（四）制定或者调整政府定价、政府指导价等公用事业价格、公益性服务价格以及专营商品、特许经营或者服务的价格；（五）为保护公共安全和公共利益，维护社会治安、社会稳定、社会秩序采取的长期限制性措施；（六）其他涉及经济社会发展的重大行政决策事项。涉及上述事项的规范性文件，还应当进行风险评估。</a:t>
            </a:r>
          </a:p>
          <a:p>
            <a:pPr marL="0" indent="0"/>
            <a:endParaRPr lang="zh-CN" altLang="en-US" sz="1700" smtClean="0">
              <a:solidFill>
                <a:srgbClr val="0000CC"/>
              </a:solidFill>
              <a:sym typeface="+mn-ea"/>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标题 1"/>
          <p:cNvSpPr>
            <a:spLocks noGrp="1"/>
          </p:cNvSpPr>
          <p:nvPr>
            <p:ph type="title"/>
          </p:nvPr>
        </p:nvSpPr>
        <p:spPr/>
        <p:txBody>
          <a:bodyPr/>
          <a:lstStyle/>
          <a:p>
            <a:r>
              <a:rPr lang="zh-CN" altLang="en-US" smtClean="0">
                <a:solidFill>
                  <a:srgbClr val="CF0F8F"/>
                </a:solidFill>
                <a:latin typeface="Arial" charset="0"/>
              </a:rPr>
              <a:t>注意之二</a:t>
            </a:r>
          </a:p>
        </p:txBody>
      </p:sp>
      <p:sp>
        <p:nvSpPr>
          <p:cNvPr id="237570" name="内容占位符 2"/>
          <p:cNvSpPr>
            <a:spLocks noGrp="1"/>
          </p:cNvSpPr>
          <p:nvPr>
            <p:ph idx="4294967295"/>
          </p:nvPr>
        </p:nvSpPr>
        <p:spPr bwMode="auto">
          <a:xfrm>
            <a:off x="419100" y="1214438"/>
            <a:ext cx="8291513" cy="4540250"/>
          </a:xfrm>
          <a:prstGeom prst="rect">
            <a:avLst/>
          </a:prstGeom>
          <a:noFill/>
          <a:ln>
            <a:miter lim="800000"/>
            <a:headEnd/>
            <a:tailEnd/>
          </a:ln>
        </p:spPr>
        <p:txBody>
          <a:bodyPr/>
          <a:lstStyle/>
          <a:p>
            <a:pPr>
              <a:buFont typeface="Arial" charset="0"/>
              <a:buChar char="•"/>
            </a:pPr>
            <a:r>
              <a:rPr lang="en-US" altLang="zh-CN" smtClean="0">
                <a:solidFill>
                  <a:srgbClr val="0000FF"/>
                </a:solidFill>
              </a:rPr>
              <a:t>(</a:t>
            </a:r>
            <a:r>
              <a:rPr lang="zh-CN" altLang="zh-CN" smtClean="0">
                <a:solidFill>
                  <a:srgbClr val="0000FF"/>
                </a:solidFill>
              </a:rPr>
              <a:t>二</a:t>
            </a:r>
            <a:r>
              <a:rPr lang="en-US" altLang="zh-CN" smtClean="0">
                <a:solidFill>
                  <a:srgbClr val="0000FF"/>
                </a:solidFill>
              </a:rPr>
              <a:t>)</a:t>
            </a:r>
            <a:r>
              <a:rPr lang="zh-CN" altLang="en-US" smtClean="0">
                <a:solidFill>
                  <a:srgbClr val="0000FF"/>
                </a:solidFill>
              </a:rPr>
              <a:t>合法性审查中的特殊要求</a:t>
            </a:r>
          </a:p>
          <a:p>
            <a:pPr>
              <a:buFont typeface="Arial" charset="0"/>
              <a:buChar char="•"/>
            </a:pPr>
            <a:r>
              <a:rPr lang="zh-CN" altLang="en-US" smtClean="0">
                <a:solidFill>
                  <a:srgbClr val="0000FF"/>
                </a:solidFill>
              </a:rPr>
              <a:t>属于重大行政决策的规范性文件，需要报送专家论证意见和风险评估报告，对公民、法人或者其他组织的权利、义务产生直接影响的重大行政决策规范性文件，还需要报送向公众征求意见的情况。</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标题 1"/>
          <p:cNvSpPr>
            <a:spLocks noGrp="1" noChangeArrowheads="1"/>
          </p:cNvSpPr>
          <p:nvPr>
            <p:ph type="title"/>
          </p:nvPr>
        </p:nvSpPr>
        <p:spPr>
          <a:xfrm>
            <a:off x="468313" y="404813"/>
            <a:ext cx="7659687" cy="693737"/>
          </a:xfrm>
        </p:spPr>
        <p:txBody>
          <a:bodyPr>
            <a:normAutofit fontScale="90000"/>
          </a:bodyPr>
          <a:lstStyle/>
          <a:p>
            <a:pPr eaLnBrk="1" hangingPunct="1">
              <a:defRPr/>
            </a:pPr>
            <a:r>
              <a:rPr lang="zh-CN" altLang="en-US" smtClean="0">
                <a:solidFill>
                  <a:srgbClr val="C20E86"/>
                </a:solidFill>
              </a:rPr>
              <a:t>六、正确处理合法性审查机构协调和制定机关协调的关系</a:t>
            </a:r>
          </a:p>
        </p:txBody>
      </p:sp>
      <p:sp>
        <p:nvSpPr>
          <p:cNvPr id="238594" name="内容占位符 2"/>
          <p:cNvSpPr>
            <a:spLocks noGrp="1" noChangeArrowheads="1"/>
          </p:cNvSpPr>
          <p:nvPr>
            <p:ph idx="4294967295"/>
          </p:nvPr>
        </p:nvSpPr>
        <p:spPr bwMode="auto">
          <a:xfrm>
            <a:off x="868363" y="1504950"/>
            <a:ext cx="7408862" cy="4076700"/>
          </a:xfrm>
          <a:prstGeom prst="rect">
            <a:avLst/>
          </a:prstGeom>
          <a:noFill/>
          <a:ln>
            <a:miter lim="800000"/>
            <a:headEnd/>
            <a:tailEnd/>
          </a:ln>
        </p:spPr>
        <p:txBody>
          <a:bodyPr/>
          <a:lstStyle/>
          <a:p>
            <a:pPr>
              <a:lnSpc>
                <a:spcPts val="2600"/>
              </a:lnSpc>
              <a:spcBef>
                <a:spcPct val="0"/>
              </a:spcBef>
            </a:pPr>
            <a:r>
              <a:rPr lang="zh-CN" altLang="en-US" sz="3200" b="1" smtClean="0">
                <a:solidFill>
                  <a:srgbClr val="0000CC"/>
                </a:solidFill>
                <a:latin typeface="华文新魏" pitchFamily="2" charset="-122"/>
                <a:ea typeface="华文新魏" pitchFamily="2" charset="-122"/>
              </a:rPr>
              <a:t>第二十条 有关部门或者机构对规范性文件送审稿涉及的主要措施、管理体制、权限分工等问题有不同意见的</a:t>
            </a:r>
            <a:r>
              <a:rPr lang="en-US" altLang="zh-CN" sz="3200" b="1" smtClean="0">
                <a:solidFill>
                  <a:srgbClr val="0000CC"/>
                </a:solidFill>
                <a:latin typeface="华文新魏" pitchFamily="2" charset="-122"/>
                <a:ea typeface="华文新魏" pitchFamily="2" charset="-122"/>
              </a:rPr>
              <a:t>,</a:t>
            </a:r>
            <a:r>
              <a:rPr lang="zh-CN" altLang="en-US" sz="3200" b="1" smtClean="0">
                <a:solidFill>
                  <a:srgbClr val="0000CC"/>
                </a:solidFill>
                <a:latin typeface="华文新魏" pitchFamily="2" charset="-122"/>
                <a:ea typeface="华文新魏" pitchFamily="2" charset="-122"/>
              </a:rPr>
              <a:t>法制机构可以进行协调</a:t>
            </a:r>
            <a:r>
              <a:rPr lang="en-US" altLang="zh-CN" sz="3200" b="1" smtClean="0">
                <a:solidFill>
                  <a:srgbClr val="0000CC"/>
                </a:solidFill>
                <a:latin typeface="华文新魏" pitchFamily="2" charset="-122"/>
                <a:ea typeface="华文新魏" pitchFamily="2" charset="-122"/>
              </a:rPr>
              <a:t>;</a:t>
            </a:r>
            <a:r>
              <a:rPr lang="zh-CN" altLang="en-US" sz="3200" b="1" smtClean="0">
                <a:solidFill>
                  <a:srgbClr val="0000CC"/>
                </a:solidFill>
                <a:latin typeface="华文新魏" pitchFamily="2" charset="-122"/>
                <a:ea typeface="华文新魏" pitchFamily="2" charset="-122"/>
              </a:rPr>
              <a:t>不能达成一致意见的</a:t>
            </a:r>
            <a:r>
              <a:rPr lang="en-US" altLang="zh-CN" sz="3200" b="1" smtClean="0">
                <a:solidFill>
                  <a:srgbClr val="0000CC"/>
                </a:solidFill>
                <a:latin typeface="华文新魏" pitchFamily="2" charset="-122"/>
                <a:ea typeface="华文新魏" pitchFamily="2" charset="-122"/>
              </a:rPr>
              <a:t>,</a:t>
            </a:r>
            <a:r>
              <a:rPr lang="zh-CN" altLang="en-US" sz="3200" b="1" smtClean="0">
                <a:solidFill>
                  <a:srgbClr val="0000CC"/>
                </a:solidFill>
                <a:latin typeface="华文新魏" pitchFamily="2" charset="-122"/>
                <a:ea typeface="华文新魏" pitchFamily="2" charset="-122"/>
              </a:rPr>
              <a:t>应当将主要问题、有关部门或者机构的意见和法制机构的意见上报本级人民政府或者本部门决定</a:t>
            </a:r>
            <a:r>
              <a:rPr lang="en-US" altLang="zh-CN" sz="3200" b="1" smtClean="0">
                <a:solidFill>
                  <a:srgbClr val="0000CC"/>
                </a:solidFill>
                <a:latin typeface="华文新魏" pitchFamily="2" charset="-122"/>
                <a:ea typeface="华文新魏" pitchFamily="2" charset="-122"/>
              </a:rPr>
              <a:t>.</a:t>
            </a:r>
          </a:p>
          <a:p>
            <a:pPr>
              <a:lnSpc>
                <a:spcPts val="2600"/>
              </a:lnSpc>
              <a:spcBef>
                <a:spcPct val="0"/>
              </a:spcBef>
            </a:pPr>
            <a:endParaRPr lang="en-US" altLang="zh-CN" sz="3200" b="1" smtClean="0">
              <a:solidFill>
                <a:srgbClr val="0000CC"/>
              </a:solidFill>
              <a:latin typeface="华文新魏" pitchFamily="2" charset="-122"/>
              <a:ea typeface="华文新魏" pitchFamily="2" charset="-122"/>
            </a:endParaRPr>
          </a:p>
          <a:p>
            <a:pPr>
              <a:lnSpc>
                <a:spcPts val="2600"/>
              </a:lnSpc>
              <a:spcBef>
                <a:spcPct val="0"/>
              </a:spcBef>
            </a:pPr>
            <a:endParaRPr lang="en-US" altLang="zh-CN" sz="3200" b="1" smtClean="0">
              <a:solidFill>
                <a:srgbClr val="0000CC"/>
              </a:solidFill>
              <a:latin typeface="华文新魏" pitchFamily="2" charset="-122"/>
              <a:ea typeface="华文新魏" pitchFamily="2" charset="-122"/>
            </a:endParaRPr>
          </a:p>
          <a:p>
            <a:pPr>
              <a:lnSpc>
                <a:spcPts val="2600"/>
              </a:lnSpc>
              <a:spcBef>
                <a:spcPct val="0"/>
              </a:spcBef>
            </a:pPr>
            <a:r>
              <a:rPr lang="en-US" altLang="zh-CN" sz="3200" b="1" smtClean="0">
                <a:solidFill>
                  <a:srgbClr val="0000CC"/>
                </a:solidFill>
                <a:latin typeface="华文新魏" pitchFamily="2" charset="-122"/>
                <a:ea typeface="华文新魏" pitchFamily="2" charset="-122"/>
              </a:rPr>
              <a:t>   </a:t>
            </a:r>
            <a:r>
              <a:rPr lang="zh-CN" altLang="en-US" sz="3200" b="1" smtClean="0">
                <a:solidFill>
                  <a:srgbClr val="C20E86"/>
                </a:solidFill>
                <a:latin typeface="华文新魏" pitchFamily="2" charset="-122"/>
                <a:ea typeface="华文新魏" pitchFamily="2" charset="-122"/>
              </a:rPr>
              <a:t>重点：规范性文件合法性审查与立法审查不同，协调的主要责任在起草单位、决策机关，不在法制机构或者法制部门</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defRPr/>
            </a:pPr>
            <a:r>
              <a:rPr lang="zh-CN" altLang="en-US">
                <a:solidFill>
                  <a:srgbClr val="CF0F8F"/>
                </a:solidFill>
              </a:rPr>
              <a:t>七、正确处理备案监督机关与制定机关的关系</a:t>
            </a:r>
          </a:p>
        </p:txBody>
      </p:sp>
      <p:sp>
        <p:nvSpPr>
          <p:cNvPr id="239618" name="内容占位符 2"/>
          <p:cNvSpPr>
            <a:spLocks noGrp="1"/>
          </p:cNvSpPr>
          <p:nvPr>
            <p:ph idx="4294967295"/>
          </p:nvPr>
        </p:nvSpPr>
        <p:spPr bwMode="auto">
          <a:xfrm>
            <a:off x="419100" y="1214438"/>
            <a:ext cx="8291513" cy="4540250"/>
          </a:xfrm>
          <a:prstGeom prst="rect">
            <a:avLst/>
          </a:prstGeom>
          <a:noFill/>
          <a:ln>
            <a:miter lim="800000"/>
            <a:headEnd/>
            <a:tailEnd/>
          </a:ln>
        </p:spPr>
        <p:txBody>
          <a:bodyPr/>
          <a:lstStyle/>
          <a:p>
            <a:pPr>
              <a:buFont typeface="Arial" charset="0"/>
              <a:buChar char="•"/>
            </a:pPr>
            <a:r>
              <a:rPr lang="zh-CN" altLang="en-US" smtClean="0">
                <a:solidFill>
                  <a:srgbClr val="0000FF"/>
                </a:solidFill>
              </a:rPr>
              <a:t>（一）起草阶段</a:t>
            </a:r>
            <a:r>
              <a:rPr lang="en-US" altLang="zh-CN" smtClean="0">
                <a:solidFill>
                  <a:srgbClr val="0000FF"/>
                </a:solidFill>
              </a:rPr>
              <a:t>:</a:t>
            </a:r>
            <a:r>
              <a:rPr lang="zh-CN" altLang="zh-CN" smtClean="0">
                <a:solidFill>
                  <a:srgbClr val="0000FF"/>
                </a:solidFill>
              </a:rPr>
              <a:t>制定机关为主，备案监督机关为辅</a:t>
            </a:r>
          </a:p>
          <a:p>
            <a:pPr>
              <a:buFont typeface="Arial" charset="0"/>
              <a:buChar char="•"/>
            </a:pPr>
            <a:r>
              <a:rPr lang="zh-CN" altLang="zh-CN" smtClean="0">
                <a:solidFill>
                  <a:srgbClr val="0000FF"/>
                </a:solidFill>
              </a:rPr>
              <a:t>（二）备案审查阶段：备案监督机关为主，制定机关为辅</a:t>
            </a:r>
          </a:p>
          <a:p>
            <a:pPr>
              <a:buFont typeface="Arial" charset="0"/>
              <a:buChar char="•"/>
            </a:pPr>
            <a:r>
              <a:rPr lang="zh-CN" altLang="zh-CN" smtClean="0">
                <a:solidFill>
                  <a:srgbClr val="0000FF"/>
                </a:solidFill>
              </a:rPr>
              <a:t>（三）在</a:t>
            </a:r>
            <a:r>
              <a:rPr lang="en-US" altLang="zh-CN" smtClean="0">
                <a:solidFill>
                  <a:srgbClr val="0000FF"/>
                </a:solidFill>
              </a:rPr>
              <a:t>“</a:t>
            </a:r>
            <a:r>
              <a:rPr lang="zh-CN" altLang="en-US" smtClean="0">
                <a:solidFill>
                  <a:srgbClr val="0000FF"/>
                </a:solidFill>
              </a:rPr>
              <a:t>三统一</a:t>
            </a:r>
            <a:r>
              <a:rPr lang="en-US" altLang="zh-CN" smtClean="0">
                <a:solidFill>
                  <a:srgbClr val="0000FF"/>
                </a:solidFill>
              </a:rPr>
              <a:t>”</a:t>
            </a:r>
            <a:r>
              <a:rPr lang="zh-CN" altLang="en-US" smtClean="0">
                <a:solidFill>
                  <a:srgbClr val="0000FF"/>
                </a:solidFill>
              </a:rPr>
              <a:t>制度中</a:t>
            </a:r>
          </a:p>
          <a:p>
            <a:pPr>
              <a:buFont typeface="Arial" charset="0"/>
              <a:buChar char="•"/>
            </a:pPr>
            <a:r>
              <a:rPr lang="zh-CN" altLang="en-US" smtClean="0">
                <a:solidFill>
                  <a:srgbClr val="0000FF"/>
                </a:solidFill>
              </a:rPr>
              <a:t>   制定机关为主</a:t>
            </a:r>
            <a:r>
              <a:rPr lang="en-US" altLang="zh-CN" smtClean="0">
                <a:solidFill>
                  <a:srgbClr val="0000FF"/>
                </a:solidFill>
              </a:rPr>
              <a:t>——</a:t>
            </a:r>
            <a:r>
              <a:rPr lang="zh-CN" altLang="en-US" smtClean="0">
                <a:solidFill>
                  <a:srgbClr val="0000FF"/>
                </a:solidFill>
              </a:rPr>
              <a:t>负责规范性文件的统一登记、统一编号、统一公布，实行专号管理</a:t>
            </a:r>
          </a:p>
          <a:p>
            <a:pPr>
              <a:buFont typeface="Arial" charset="0"/>
              <a:buChar char="•"/>
            </a:pPr>
            <a:r>
              <a:rPr lang="zh-CN" altLang="en-US" smtClean="0">
                <a:solidFill>
                  <a:srgbClr val="0000FF"/>
                </a:solidFill>
              </a:rPr>
              <a:t>   政府法制机构</a:t>
            </a:r>
            <a:r>
              <a:rPr lang="en-US" altLang="zh-CN" smtClean="0">
                <a:solidFill>
                  <a:srgbClr val="0000FF"/>
                </a:solidFill>
              </a:rPr>
              <a:t>——</a:t>
            </a:r>
            <a:r>
              <a:rPr lang="zh-CN" altLang="en-US" smtClean="0">
                <a:solidFill>
                  <a:srgbClr val="0000FF"/>
                </a:solidFill>
              </a:rPr>
              <a:t>在进行规范性文件合法性审查时，对哪些文件属于规范性文件必须做出判断，并在合法性审查意见中明确提出。</a:t>
            </a:r>
          </a:p>
          <a:p>
            <a:pPr>
              <a:buFont typeface="Arial" charset="0"/>
              <a:buChar char="•"/>
            </a:pPr>
            <a:r>
              <a:rPr lang="zh-CN" altLang="en-US" smtClean="0">
                <a:solidFill>
                  <a:srgbClr val="0000FF"/>
                </a:solidFill>
              </a:rPr>
              <a:t>（四）对文件的日常管理</a:t>
            </a:r>
            <a:r>
              <a:rPr lang="en-US" altLang="zh-CN" smtClean="0">
                <a:solidFill>
                  <a:srgbClr val="0000FF"/>
                </a:solidFill>
              </a:rPr>
              <a:t>——</a:t>
            </a:r>
            <a:r>
              <a:rPr lang="zh-CN" altLang="en-US" smtClean="0">
                <a:solidFill>
                  <a:srgbClr val="0000FF"/>
                </a:solidFill>
              </a:rPr>
              <a:t>制定机关为主，政府法制机构配合</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图片 1"/>
          <p:cNvPicPr>
            <a:picLocks noChangeAspect="1" noChangeArrowheads="1"/>
          </p:cNvPicPr>
          <p:nvPr/>
        </p:nvPicPr>
        <p:blipFill>
          <a:blip r:embed="rId2"/>
          <a:srcRect/>
          <a:stretch>
            <a:fillRect/>
          </a:stretch>
        </p:blipFill>
        <p:spPr bwMode="auto">
          <a:xfrm>
            <a:off x="5364163" y="4437063"/>
            <a:ext cx="2733675" cy="2095500"/>
          </a:xfrm>
          <a:prstGeom prst="rect">
            <a:avLst/>
          </a:prstGeom>
          <a:noFill/>
          <a:ln w="9525">
            <a:noFill/>
            <a:miter lim="800000"/>
            <a:headEnd/>
            <a:tailEnd/>
          </a:ln>
        </p:spPr>
      </p:pic>
      <p:sp>
        <p:nvSpPr>
          <p:cNvPr id="240642" name="标题 1"/>
          <p:cNvSpPr>
            <a:spLocks noGrp="1" noChangeArrowheads="1"/>
          </p:cNvSpPr>
          <p:nvPr>
            <p:ph type="title"/>
          </p:nvPr>
        </p:nvSpPr>
        <p:spPr>
          <a:xfrm>
            <a:off x="352425" y="311150"/>
            <a:ext cx="8358188" cy="784225"/>
          </a:xfrm>
        </p:spPr>
        <p:txBody>
          <a:bodyPr/>
          <a:lstStyle/>
          <a:p>
            <a:pPr eaLnBrk="1" hangingPunct="1"/>
            <a:r>
              <a:rPr lang="zh-CN" altLang="en-US" sz="2900" smtClean="0">
                <a:solidFill>
                  <a:srgbClr val="BC27A2"/>
                </a:solidFill>
                <a:latin typeface="Arial" charset="0"/>
                <a:sym typeface="黑体" pitchFamily="49" charset="-122"/>
              </a:rPr>
              <a:t>八、正确处理备案审查意见处理主动性与被动性的关系</a:t>
            </a:r>
            <a:endParaRPr lang="en-US" altLang="zh-CN" sz="2900" smtClean="0">
              <a:solidFill>
                <a:srgbClr val="BC27A2"/>
              </a:solidFill>
              <a:latin typeface="Arial" charset="0"/>
              <a:sym typeface="黑体" pitchFamily="49" charset="-122"/>
            </a:endParaRPr>
          </a:p>
        </p:txBody>
      </p:sp>
      <p:sp>
        <p:nvSpPr>
          <p:cNvPr id="240643" name="内容占位符 2"/>
          <p:cNvSpPr>
            <a:spLocks noGrp="1" noChangeArrowheads="1"/>
          </p:cNvSpPr>
          <p:nvPr>
            <p:ph idx="4294967295"/>
          </p:nvPr>
        </p:nvSpPr>
        <p:spPr bwMode="auto">
          <a:xfrm>
            <a:off x="352425" y="1755775"/>
            <a:ext cx="8358188" cy="2943225"/>
          </a:xfrm>
          <a:prstGeom prst="rect">
            <a:avLst/>
          </a:prstGeom>
          <a:noFill/>
          <a:ln>
            <a:miter lim="800000"/>
            <a:headEnd/>
            <a:tailEnd/>
          </a:ln>
        </p:spPr>
        <p:txBody>
          <a:bodyPr/>
          <a:lstStyle/>
          <a:p>
            <a:pPr>
              <a:lnSpc>
                <a:spcPts val="2863"/>
              </a:lnSpc>
              <a:spcBef>
                <a:spcPct val="0"/>
              </a:spcBef>
              <a:buFont typeface="Arial" charset="0"/>
              <a:buChar char="•"/>
            </a:pPr>
            <a:r>
              <a:rPr lang="zh-CN" altLang="en-US" sz="2800" b="1" smtClean="0">
                <a:solidFill>
                  <a:srgbClr val="21339F"/>
                </a:solidFill>
                <a:latin typeface="华文新魏" pitchFamily="2" charset="-122"/>
                <a:ea typeface="华文新魏" pitchFamily="2" charset="-122"/>
                <a:sym typeface="黑体" pitchFamily="49" charset="-122"/>
              </a:rPr>
              <a:t>第三十四条 报送备案的规范性文件不符合本办法第十八条规定的</a:t>
            </a:r>
            <a:r>
              <a:rPr lang="en-US" altLang="zh-CN" sz="2800" b="1" smtClean="0">
                <a:solidFill>
                  <a:srgbClr val="21339F"/>
                </a:solidFill>
                <a:latin typeface="华文新魏" pitchFamily="2" charset="-122"/>
                <a:ea typeface="华文新魏" pitchFamily="2" charset="-122"/>
                <a:sym typeface="黑体" pitchFamily="49" charset="-122"/>
              </a:rPr>
              <a:t>,</a:t>
            </a:r>
            <a:r>
              <a:rPr lang="zh-CN" altLang="en-US" sz="2800" b="1" smtClean="0">
                <a:solidFill>
                  <a:srgbClr val="21339F"/>
                </a:solidFill>
                <a:latin typeface="华文新魏" pitchFamily="2" charset="-122"/>
                <a:ea typeface="华文新魏" pitchFamily="2" charset="-122"/>
                <a:sym typeface="黑体" pitchFamily="49" charset="-122"/>
              </a:rPr>
              <a:t>备案审查机构应当向制定机关提出自行修改或者撤销的审查意见</a:t>
            </a:r>
            <a:r>
              <a:rPr lang="en-US" altLang="zh-CN" sz="2800" b="1" smtClean="0">
                <a:solidFill>
                  <a:srgbClr val="21339F"/>
                </a:solidFill>
                <a:latin typeface="华文新魏" pitchFamily="2" charset="-122"/>
                <a:ea typeface="华文新魏" pitchFamily="2" charset="-122"/>
                <a:sym typeface="黑体" pitchFamily="49" charset="-122"/>
              </a:rPr>
              <a:t>,</a:t>
            </a:r>
            <a:r>
              <a:rPr lang="zh-CN" altLang="en-US" sz="2800" b="1" smtClean="0">
                <a:solidFill>
                  <a:srgbClr val="21339F"/>
                </a:solidFill>
                <a:latin typeface="华文新魏" pitchFamily="2" charset="-122"/>
                <a:ea typeface="华文新魏" pitchFamily="2" charset="-122"/>
                <a:sym typeface="黑体" pitchFamily="49" charset="-122"/>
              </a:rPr>
              <a:t>或者提请有权机关改变或者撤销文件</a:t>
            </a:r>
            <a:r>
              <a:rPr lang="en-US" altLang="zh-CN" sz="2800" b="1" smtClean="0">
                <a:solidFill>
                  <a:srgbClr val="21339F"/>
                </a:solidFill>
                <a:latin typeface="华文新魏" pitchFamily="2" charset="-122"/>
                <a:ea typeface="华文新魏" pitchFamily="2" charset="-122"/>
                <a:sym typeface="黑体" pitchFamily="49" charset="-122"/>
              </a:rPr>
              <a:t>.</a:t>
            </a:r>
          </a:p>
          <a:p>
            <a:pPr>
              <a:lnSpc>
                <a:spcPts val="2863"/>
              </a:lnSpc>
              <a:spcBef>
                <a:spcPct val="0"/>
              </a:spcBef>
              <a:buFont typeface="Arial" charset="0"/>
              <a:buChar char="•"/>
            </a:pPr>
            <a:endParaRPr lang="en-US" altLang="zh-CN" sz="2800" b="1" smtClean="0">
              <a:solidFill>
                <a:srgbClr val="21339F"/>
              </a:solidFill>
              <a:latin typeface="华文新魏" pitchFamily="2" charset="-122"/>
              <a:ea typeface="华文新魏" pitchFamily="2" charset="-122"/>
              <a:sym typeface="黑体" pitchFamily="49" charset="-122"/>
            </a:endParaRPr>
          </a:p>
          <a:p>
            <a:pPr>
              <a:lnSpc>
                <a:spcPts val="2863"/>
              </a:lnSpc>
              <a:spcBef>
                <a:spcPct val="0"/>
              </a:spcBef>
              <a:buFont typeface="Arial" charset="0"/>
              <a:buChar char="•"/>
            </a:pPr>
            <a:r>
              <a:rPr lang="zh-CN" altLang="en-US" sz="2800" b="1" smtClean="0">
                <a:solidFill>
                  <a:srgbClr val="21339F"/>
                </a:solidFill>
                <a:latin typeface="华文新魏" pitchFamily="2" charset="-122"/>
                <a:ea typeface="华文新魏" pitchFamily="2" charset="-122"/>
                <a:sym typeface="黑体" pitchFamily="49" charset="-122"/>
              </a:rPr>
              <a:t>主动：自行修改或者撤销</a:t>
            </a:r>
          </a:p>
          <a:p>
            <a:pPr>
              <a:lnSpc>
                <a:spcPts val="2863"/>
              </a:lnSpc>
              <a:spcBef>
                <a:spcPct val="0"/>
              </a:spcBef>
              <a:buFont typeface="Arial" charset="0"/>
              <a:buChar char="•"/>
            </a:pPr>
            <a:r>
              <a:rPr lang="zh-CN" altLang="en-US" sz="2800" b="1" smtClean="0">
                <a:solidFill>
                  <a:srgbClr val="21339F"/>
                </a:solidFill>
                <a:latin typeface="华文新魏" pitchFamily="2" charset="-122"/>
                <a:ea typeface="华文新魏" pitchFamily="2" charset="-122"/>
                <a:sym typeface="黑体" pitchFamily="49" charset="-122"/>
              </a:rPr>
              <a:t>被动：提请有权机关改变或者撤销文件</a:t>
            </a:r>
          </a:p>
          <a:p>
            <a:pPr>
              <a:lnSpc>
                <a:spcPts val="2863"/>
              </a:lnSpc>
              <a:spcBef>
                <a:spcPct val="0"/>
              </a:spcBef>
              <a:buFont typeface="Arial" charset="0"/>
              <a:buChar char="•"/>
            </a:pPr>
            <a:endParaRPr lang="zh-CN" altLang="en-US" sz="2800" b="1" smtClean="0">
              <a:solidFill>
                <a:srgbClr val="21339F"/>
              </a:solidFill>
              <a:latin typeface="华文新魏" pitchFamily="2" charset="-122"/>
              <a:ea typeface="华文新魏" pitchFamily="2" charset="-122"/>
              <a:sym typeface="黑体" pitchFamily="49" charset="-122"/>
            </a:endParaRPr>
          </a:p>
          <a:p>
            <a:pPr>
              <a:lnSpc>
                <a:spcPts val="2863"/>
              </a:lnSpc>
              <a:spcBef>
                <a:spcPct val="0"/>
              </a:spcBef>
              <a:buFont typeface="Arial" charset="0"/>
              <a:buChar char="•"/>
            </a:pPr>
            <a:r>
              <a:rPr lang="zh-CN" altLang="en-US" sz="2800" b="1" smtClean="0">
                <a:solidFill>
                  <a:srgbClr val="C20E86"/>
                </a:solidFill>
                <a:latin typeface="华文新魏" pitchFamily="2" charset="-122"/>
                <a:ea typeface="华文新魏" pitchFamily="2" charset="-122"/>
                <a:sym typeface="黑体" pitchFamily="49" charset="-122"/>
              </a:rPr>
              <a:t>建议：自行修改或者撤销为主，提请有权机关改变或者撤销文件为辅</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5" name="Picture 5" descr="http://pica.nipic.com/2007-11-16/20071116174041795_2.jpg"/>
          <p:cNvPicPr>
            <a:picLocks noChangeAspect="1" noChangeArrowheads="1"/>
          </p:cNvPicPr>
          <p:nvPr/>
        </p:nvPicPr>
        <p:blipFill>
          <a:blip r:embed="rId2"/>
          <a:srcRect/>
          <a:stretch>
            <a:fillRect/>
          </a:stretch>
        </p:blipFill>
        <p:spPr bwMode="auto">
          <a:xfrm>
            <a:off x="4932363" y="4481513"/>
            <a:ext cx="3662362" cy="2376487"/>
          </a:xfrm>
          <a:prstGeom prst="rect">
            <a:avLst/>
          </a:prstGeom>
          <a:noFill/>
          <a:ln w="9525">
            <a:noFill/>
            <a:miter lim="800000"/>
            <a:headEnd/>
            <a:tailEnd/>
          </a:ln>
        </p:spPr>
      </p:pic>
      <p:sp>
        <p:nvSpPr>
          <p:cNvPr id="241666" name="标题 5"/>
          <p:cNvSpPr>
            <a:spLocks noGrp="1"/>
          </p:cNvSpPr>
          <p:nvPr>
            <p:ph type="title"/>
          </p:nvPr>
        </p:nvSpPr>
        <p:spPr>
          <a:xfrm>
            <a:off x="419100" y="234950"/>
            <a:ext cx="8291513" cy="1465263"/>
          </a:xfrm>
        </p:spPr>
        <p:txBody>
          <a:bodyPr/>
          <a:lstStyle/>
          <a:p>
            <a:r>
              <a:rPr lang="zh-CN" altLang="en-US" sz="4000" smtClean="0">
                <a:solidFill>
                  <a:srgbClr val="CF0F8F"/>
                </a:solidFill>
                <a:latin typeface="Arial" charset="0"/>
              </a:rPr>
              <a:t>九、正确处理好评估、清理和立改废的关系</a:t>
            </a:r>
          </a:p>
        </p:txBody>
      </p:sp>
      <p:sp>
        <p:nvSpPr>
          <p:cNvPr id="4" name="内容占位符 2"/>
          <p:cNvSpPr>
            <a:spLocks noGrp="1"/>
          </p:cNvSpPr>
          <p:nvPr>
            <p:ph idx="4294967295"/>
          </p:nvPr>
        </p:nvSpPr>
        <p:spPr>
          <a:xfrm>
            <a:off x="395288" y="1773238"/>
            <a:ext cx="8291512" cy="3908425"/>
          </a:xfrm>
        </p:spPr>
        <p:txBody>
          <a:bodyPr>
            <a:normAutofit lnSpcReduction="10000"/>
          </a:bodyPr>
          <a:lstStyle/>
          <a:p>
            <a:pPr marL="342900" indent="-342900" algn="l">
              <a:lnSpc>
                <a:spcPct val="100000"/>
              </a:lnSpc>
              <a:spcBef>
                <a:spcPct val="20000"/>
              </a:spcBef>
              <a:buClr>
                <a:srgbClr val="CC0066"/>
              </a:buClr>
              <a:buSzPct val="70000"/>
              <a:buFont typeface="Wingdings" pitchFamily="2" charset="2"/>
              <a:buChar char="v"/>
              <a:defRPr/>
            </a:pPr>
            <a:r>
              <a:rPr lang="en-US" altLang="zh-CN" sz="2800" b="1" kern="0" dirty="0" smtClean="0">
                <a:solidFill>
                  <a:srgbClr val="0000FF"/>
                </a:solidFill>
                <a:latin typeface="华文新魏" panose="02010800040101010101" pitchFamily="2" charset="-122"/>
                <a:ea typeface="华文新魏" panose="02010800040101010101" pitchFamily="2" charset="-122"/>
              </a:rPr>
              <a:t>第三十七条  规范性文件的制定机关或者实施机关应当根据实际需要开展规范性文件评估工作，并可以委托第三方机构具体承担。</a:t>
            </a:r>
          </a:p>
          <a:p>
            <a:pPr marL="342900" indent="-342900" algn="l">
              <a:lnSpc>
                <a:spcPct val="100000"/>
              </a:lnSpc>
              <a:spcBef>
                <a:spcPct val="20000"/>
              </a:spcBef>
              <a:buClr>
                <a:srgbClr val="CC0066"/>
              </a:buClr>
              <a:buSzPct val="70000"/>
              <a:buFont typeface="Wingdings" pitchFamily="2" charset="2"/>
              <a:buChar char="v"/>
              <a:defRPr/>
            </a:pPr>
            <a:r>
              <a:rPr lang="en-US" altLang="zh-CN" sz="2800" b="1" kern="0" dirty="0" smtClean="0">
                <a:solidFill>
                  <a:srgbClr val="0000FF"/>
                </a:solidFill>
                <a:latin typeface="华文新魏" panose="02010800040101010101" pitchFamily="2" charset="-122"/>
                <a:ea typeface="华文新魏" panose="02010800040101010101" pitchFamily="2" charset="-122"/>
              </a:rPr>
              <a:t>1</a:t>
            </a:r>
            <a:r>
              <a:rPr lang="zh-CN" altLang="en-US" sz="2800" b="1" kern="0" dirty="0" smtClean="0">
                <a:solidFill>
                  <a:srgbClr val="0000FF"/>
                </a:solidFill>
                <a:latin typeface="华文新魏" panose="02010800040101010101" pitchFamily="2" charset="-122"/>
                <a:ea typeface="华文新魏" panose="02010800040101010101" pitchFamily="2" charset="-122"/>
              </a:rPr>
              <a:t>、规范性文件有效期届满前6个月，制定机关要对其实施情况进行评估，也可以委托第三方组织评估，确保规范性文件的合法、合理，及时做出废止、修改或者继续有效的决定</a:t>
            </a:r>
          </a:p>
          <a:p>
            <a:pPr marL="342900" indent="-342900" algn="l">
              <a:lnSpc>
                <a:spcPct val="100000"/>
              </a:lnSpc>
              <a:spcBef>
                <a:spcPct val="20000"/>
              </a:spcBef>
              <a:buClr>
                <a:srgbClr val="CC0066"/>
              </a:buClr>
              <a:buSzPct val="70000"/>
              <a:buFont typeface="Wingdings" pitchFamily="2" charset="2"/>
              <a:buChar char="v"/>
              <a:defRPr/>
            </a:pPr>
            <a:r>
              <a:rPr lang="en-US" altLang="zh-CN" sz="2800" b="1" kern="0" dirty="0" smtClean="0">
                <a:solidFill>
                  <a:srgbClr val="0000FF"/>
                </a:solidFill>
                <a:latin typeface="华文新魏" panose="02010800040101010101" pitchFamily="2" charset="-122"/>
                <a:ea typeface="华文新魏" panose="02010800040101010101" pitchFamily="2" charset="-122"/>
              </a:rPr>
              <a:t>2</a:t>
            </a:r>
            <a:r>
              <a:rPr lang="zh-CN" altLang="en-US" sz="2800" b="1" kern="0" dirty="0" smtClean="0">
                <a:solidFill>
                  <a:srgbClr val="0000FF"/>
                </a:solidFill>
                <a:latin typeface="华文新魏" panose="02010800040101010101" pitchFamily="2" charset="-122"/>
                <a:ea typeface="华文新魏" panose="02010800040101010101" pitchFamily="2" charset="-122"/>
              </a:rPr>
              <a:t>、正确实施规范性文件评估制度</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标题 1"/>
          <p:cNvSpPr>
            <a:spLocks noGrp="1"/>
          </p:cNvSpPr>
          <p:nvPr>
            <p:ph type="title"/>
          </p:nvPr>
        </p:nvSpPr>
        <p:spPr/>
        <p:txBody>
          <a:bodyPr/>
          <a:lstStyle/>
          <a:p>
            <a:r>
              <a:rPr lang="en-US" altLang="zh-CN" smtClean="0">
                <a:latin typeface="Arial" charset="0"/>
              </a:rPr>
              <a:t> </a:t>
            </a:r>
            <a:r>
              <a:rPr lang="zh-CN" altLang="en-US" smtClean="0">
                <a:solidFill>
                  <a:srgbClr val="C20E86"/>
                </a:solidFill>
                <a:latin typeface="Arial" charset="0"/>
              </a:rPr>
              <a:t>规范性文件评估方式</a:t>
            </a:r>
          </a:p>
        </p:txBody>
      </p:sp>
      <p:sp>
        <p:nvSpPr>
          <p:cNvPr id="242690" name="内容占位符 2"/>
          <p:cNvSpPr>
            <a:spLocks noGrp="1"/>
          </p:cNvSpPr>
          <p:nvPr>
            <p:ph idx="4294967295"/>
          </p:nvPr>
        </p:nvSpPr>
        <p:spPr bwMode="auto">
          <a:xfrm>
            <a:off x="419100" y="1214438"/>
            <a:ext cx="8291513" cy="4540250"/>
          </a:xfrm>
          <a:prstGeom prst="rect">
            <a:avLst/>
          </a:prstGeom>
          <a:noFill/>
          <a:ln>
            <a:miter lim="800000"/>
            <a:headEnd/>
            <a:tailEnd/>
          </a:ln>
        </p:spPr>
        <p:txBody>
          <a:bodyPr/>
          <a:lstStyle/>
          <a:p>
            <a:pPr>
              <a:buFont typeface="Arial" charset="0"/>
              <a:buChar char="•"/>
            </a:pPr>
            <a:r>
              <a:rPr lang="zh-CN" altLang="en-US" smtClean="0">
                <a:solidFill>
                  <a:srgbClr val="0000FF"/>
                </a:solidFill>
              </a:rPr>
              <a:t>一是内部评估，由规范性文件制定、执行机关组织实施。</a:t>
            </a:r>
          </a:p>
          <a:p>
            <a:pPr>
              <a:buFont typeface="Arial" charset="0"/>
              <a:buChar char="•"/>
            </a:pPr>
            <a:r>
              <a:rPr lang="zh-CN" altLang="en-US" smtClean="0">
                <a:solidFill>
                  <a:srgbClr val="0000FF"/>
                </a:solidFill>
              </a:rPr>
              <a:t>二是内外部评估相结合，由文件制定、执行机关会同相关机构、团体、专家学者组织实施。</a:t>
            </a:r>
          </a:p>
          <a:p>
            <a:pPr>
              <a:buFont typeface="Arial" charset="0"/>
              <a:buChar char="•"/>
            </a:pPr>
            <a:r>
              <a:rPr lang="zh-CN" altLang="en-US" smtClean="0">
                <a:solidFill>
                  <a:srgbClr val="0000FF"/>
                </a:solidFill>
              </a:rPr>
              <a:t>三是委托第三方机构评估，规范性文件的制定机关或者实施机关根据实际需要，为了确保评估工作的客观性、专业性、中立性，可以委托社会团体、高等院校等第三方机构具体承担。</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图片 1"/>
          <p:cNvPicPr>
            <a:picLocks noChangeAspect="1" noChangeArrowheads="1"/>
          </p:cNvPicPr>
          <p:nvPr/>
        </p:nvPicPr>
        <p:blipFill>
          <a:blip r:embed="rId2"/>
          <a:srcRect/>
          <a:stretch>
            <a:fillRect/>
          </a:stretch>
        </p:blipFill>
        <p:spPr bwMode="auto">
          <a:xfrm>
            <a:off x="5508625" y="4076700"/>
            <a:ext cx="3054350" cy="2305050"/>
          </a:xfrm>
          <a:prstGeom prst="rect">
            <a:avLst/>
          </a:prstGeom>
          <a:noFill/>
          <a:ln w="9525">
            <a:noFill/>
            <a:miter lim="800000"/>
            <a:headEnd/>
            <a:tailEnd/>
          </a:ln>
        </p:spPr>
      </p:pic>
      <p:sp>
        <p:nvSpPr>
          <p:cNvPr id="186370" name="内容占位符 1"/>
          <p:cNvSpPr>
            <a:spLocks noGrp="1"/>
          </p:cNvSpPr>
          <p:nvPr>
            <p:ph idx="1"/>
          </p:nvPr>
        </p:nvSpPr>
        <p:spPr>
          <a:xfrm>
            <a:off x="1135063" y="2012950"/>
            <a:ext cx="7324725" cy="2281238"/>
          </a:xfrm>
        </p:spPr>
        <p:txBody>
          <a:bodyPr/>
          <a:lstStyle/>
          <a:p>
            <a:pPr>
              <a:buFont typeface="Wingdings 3" pitchFamily="18" charset="2"/>
              <a:buNone/>
            </a:pPr>
            <a:r>
              <a:rPr lang="zh-CN" altLang="en-US" b="1" smtClean="0"/>
              <a:t>   </a:t>
            </a:r>
            <a:r>
              <a:rPr lang="zh-CN" altLang="en-US" sz="3200" b="1" smtClean="0">
                <a:solidFill>
                  <a:srgbClr val="0000CC"/>
                </a:solidFill>
              </a:rPr>
              <a:t>第九条　县级以上人民政府应当建立规范性文件制定主体资格制度，其法制机构负责本级规范性文件制定主体的确认并公布。</a:t>
            </a:r>
          </a:p>
        </p:txBody>
      </p:sp>
      <p:sp>
        <p:nvSpPr>
          <p:cNvPr id="186371" name="Text Box 7"/>
          <p:cNvSpPr txBox="1">
            <a:spLocks noChangeArrowheads="1"/>
          </p:cNvSpPr>
          <p:nvPr/>
        </p:nvSpPr>
        <p:spPr bwMode="auto">
          <a:xfrm>
            <a:off x="349250" y="692150"/>
            <a:ext cx="7967663" cy="644525"/>
          </a:xfrm>
          <a:prstGeom prst="rect">
            <a:avLst/>
          </a:prstGeom>
          <a:noFill/>
          <a:ln w="9525">
            <a:noFill/>
            <a:miter lim="800000"/>
            <a:headEnd/>
            <a:tailEnd/>
          </a:ln>
        </p:spPr>
        <p:txBody>
          <a:bodyPr>
            <a:spAutoFit/>
          </a:bodyPr>
          <a:lstStyle/>
          <a:p>
            <a:r>
              <a:rPr lang="zh-CN" altLang="en-US" sz="3600">
                <a:solidFill>
                  <a:srgbClr val="CF0F8F"/>
                </a:solidFill>
              </a:rPr>
              <a:t>二、规范性文件制定主体资格确认制度</a:t>
            </a:r>
          </a:p>
        </p:txBody>
      </p:sp>
      <p:sp>
        <p:nvSpPr>
          <p:cNvPr id="186372" name="Text Box 8"/>
          <p:cNvSpPr txBox="1">
            <a:spLocks noChangeArrowheads="1"/>
          </p:cNvSpPr>
          <p:nvPr/>
        </p:nvSpPr>
        <p:spPr bwMode="auto">
          <a:xfrm>
            <a:off x="2411413" y="2349500"/>
            <a:ext cx="184150" cy="701675"/>
          </a:xfrm>
          <a:prstGeom prst="rect">
            <a:avLst/>
          </a:prstGeom>
          <a:noFill/>
          <a:ln w="9525">
            <a:noFill/>
            <a:miter lim="800000"/>
            <a:headEnd/>
            <a:tailEnd/>
          </a:ln>
        </p:spPr>
        <p:txBody>
          <a:bodyPr wrap="none">
            <a:spAutoFit/>
          </a:bodyPr>
          <a:lstStyle/>
          <a:p>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6" descr="CAR1"/>
          <p:cNvPicPr>
            <a:picLocks noChangeAspect="1" noChangeArrowheads="1"/>
          </p:cNvPicPr>
          <p:nvPr/>
        </p:nvPicPr>
        <p:blipFill>
          <a:blip r:embed="rId2"/>
          <a:srcRect/>
          <a:stretch>
            <a:fillRect/>
          </a:stretch>
        </p:blipFill>
        <p:spPr bwMode="auto">
          <a:xfrm flipH="1">
            <a:off x="5076825" y="5084763"/>
            <a:ext cx="2914650" cy="1323975"/>
          </a:xfrm>
          <a:prstGeom prst="rect">
            <a:avLst/>
          </a:prstGeom>
          <a:noFill/>
          <a:ln w="9525">
            <a:noFill/>
            <a:miter lim="800000"/>
            <a:headEnd/>
            <a:tailEnd/>
          </a:ln>
        </p:spPr>
      </p:pic>
      <p:sp>
        <p:nvSpPr>
          <p:cNvPr id="243714" name="标题 1"/>
          <p:cNvSpPr>
            <a:spLocks noGrp="1"/>
          </p:cNvSpPr>
          <p:nvPr>
            <p:ph type="title"/>
          </p:nvPr>
        </p:nvSpPr>
        <p:spPr>
          <a:xfrm>
            <a:off x="323850" y="260350"/>
            <a:ext cx="8540750" cy="865188"/>
          </a:xfrm>
        </p:spPr>
        <p:txBody>
          <a:bodyPr/>
          <a:lstStyle/>
          <a:p>
            <a:pPr algn="l"/>
            <a:r>
              <a:rPr lang="zh-CN" altLang="en-US" sz="4000" b="1" smtClean="0">
                <a:solidFill>
                  <a:srgbClr val="CF0F8F"/>
                </a:solidFill>
              </a:rPr>
              <a:t>十、正确处理好监督与接受监督的关系</a:t>
            </a:r>
          </a:p>
        </p:txBody>
      </p:sp>
      <p:pic>
        <p:nvPicPr>
          <p:cNvPr id="21" name="Picture 61" descr="GRAPEFRT"/>
          <p:cNvPicPr>
            <a:picLocks noChangeAspect="1" noChangeArrowheads="1"/>
          </p:cNvPicPr>
          <p:nvPr/>
        </p:nvPicPr>
        <p:blipFill>
          <a:blip r:embed="rId3"/>
          <a:srcRect/>
          <a:stretch>
            <a:fillRect/>
          </a:stretch>
        </p:blipFill>
        <p:spPr bwMode="auto">
          <a:xfrm>
            <a:off x="5292725" y="5876925"/>
            <a:ext cx="501650" cy="503238"/>
          </a:xfrm>
          <a:prstGeom prst="rect">
            <a:avLst/>
          </a:prstGeom>
          <a:noFill/>
          <a:ln w="9525">
            <a:noFill/>
            <a:miter lim="800000"/>
            <a:headEnd/>
            <a:tailEnd/>
          </a:ln>
        </p:spPr>
      </p:pic>
      <p:pic>
        <p:nvPicPr>
          <p:cNvPr id="22" name="Picture 61" descr="GRAPEFRT"/>
          <p:cNvPicPr>
            <a:picLocks noChangeAspect="1" noChangeArrowheads="1"/>
          </p:cNvPicPr>
          <p:nvPr/>
        </p:nvPicPr>
        <p:blipFill>
          <a:blip r:embed="rId3"/>
          <a:srcRect/>
          <a:stretch>
            <a:fillRect/>
          </a:stretch>
        </p:blipFill>
        <p:spPr bwMode="auto">
          <a:xfrm>
            <a:off x="7164388" y="5805488"/>
            <a:ext cx="503237" cy="503237"/>
          </a:xfrm>
          <a:prstGeom prst="rect">
            <a:avLst/>
          </a:prstGeom>
          <a:noFill/>
          <a:ln w="9525">
            <a:noFill/>
            <a:miter lim="800000"/>
            <a:headEnd/>
            <a:tailEnd/>
          </a:ln>
        </p:spPr>
      </p:pic>
      <p:pic>
        <p:nvPicPr>
          <p:cNvPr id="24" name="Picture 56" descr="CAR1"/>
          <p:cNvPicPr>
            <a:picLocks noChangeAspect="1" noChangeArrowheads="1"/>
          </p:cNvPicPr>
          <p:nvPr/>
        </p:nvPicPr>
        <p:blipFill>
          <a:blip r:embed="rId2"/>
          <a:srcRect/>
          <a:stretch>
            <a:fillRect/>
          </a:stretch>
        </p:blipFill>
        <p:spPr bwMode="auto">
          <a:xfrm flipH="1">
            <a:off x="5867400" y="3284538"/>
            <a:ext cx="2916238" cy="1323975"/>
          </a:xfrm>
          <a:prstGeom prst="rect">
            <a:avLst/>
          </a:prstGeom>
          <a:noFill/>
          <a:ln w="9525">
            <a:noFill/>
            <a:miter lim="800000"/>
            <a:headEnd/>
            <a:tailEnd/>
          </a:ln>
        </p:spPr>
      </p:pic>
      <p:pic>
        <p:nvPicPr>
          <p:cNvPr id="25" name="Picture 61" descr="GRAPEFRT"/>
          <p:cNvPicPr>
            <a:picLocks noChangeAspect="1" noChangeArrowheads="1"/>
          </p:cNvPicPr>
          <p:nvPr/>
        </p:nvPicPr>
        <p:blipFill>
          <a:blip r:embed="rId3"/>
          <a:srcRect/>
          <a:stretch>
            <a:fillRect/>
          </a:stretch>
        </p:blipFill>
        <p:spPr bwMode="auto">
          <a:xfrm>
            <a:off x="6084888" y="4005263"/>
            <a:ext cx="501650" cy="503237"/>
          </a:xfrm>
          <a:prstGeom prst="rect">
            <a:avLst/>
          </a:prstGeom>
          <a:noFill/>
          <a:ln w="9525">
            <a:noFill/>
            <a:miter lim="800000"/>
            <a:headEnd/>
            <a:tailEnd/>
          </a:ln>
        </p:spPr>
      </p:pic>
      <p:pic>
        <p:nvPicPr>
          <p:cNvPr id="26" name="Picture 62" descr="GRAPEFRT"/>
          <p:cNvPicPr>
            <a:picLocks noChangeAspect="1" noChangeArrowheads="1"/>
          </p:cNvPicPr>
          <p:nvPr/>
        </p:nvPicPr>
        <p:blipFill>
          <a:blip r:embed="rId4"/>
          <a:srcRect/>
          <a:stretch>
            <a:fillRect/>
          </a:stretch>
        </p:blipFill>
        <p:spPr bwMode="auto">
          <a:xfrm>
            <a:off x="8027988" y="4005263"/>
            <a:ext cx="503237" cy="503237"/>
          </a:xfrm>
          <a:prstGeom prst="rect">
            <a:avLst/>
          </a:prstGeom>
          <a:noFill/>
          <a:ln w="9525">
            <a:noFill/>
            <a:miter lim="800000"/>
            <a:headEnd/>
            <a:tailEnd/>
          </a:ln>
        </p:spPr>
      </p:pic>
      <p:sp>
        <p:nvSpPr>
          <p:cNvPr id="243720" name="文本框 2"/>
          <p:cNvSpPr txBox="1">
            <a:spLocks noChangeArrowheads="1"/>
          </p:cNvSpPr>
          <p:nvPr/>
        </p:nvSpPr>
        <p:spPr bwMode="auto">
          <a:xfrm>
            <a:off x="323850" y="1411288"/>
            <a:ext cx="8459788" cy="4830762"/>
          </a:xfrm>
          <a:prstGeom prst="rect">
            <a:avLst/>
          </a:prstGeom>
          <a:noFill/>
          <a:ln w="9525">
            <a:noFill/>
            <a:miter lim="800000"/>
            <a:headEnd/>
            <a:tailEnd/>
          </a:ln>
        </p:spPr>
        <p:txBody>
          <a:bodyPr>
            <a:spAutoFit/>
          </a:bodyPr>
          <a:lstStyle/>
          <a:p>
            <a:r>
              <a:rPr lang="zh-CN" altLang="en-US" sz="2800">
                <a:solidFill>
                  <a:srgbClr val="0000CC"/>
                </a:solidFill>
              </a:rPr>
              <a:t>一、立项阶段：公民、法人或者其他组织可以对需要制定的相关文件或者事项提出建议；</a:t>
            </a:r>
          </a:p>
          <a:p>
            <a:r>
              <a:rPr lang="zh-CN" altLang="en-US" sz="2800">
                <a:solidFill>
                  <a:srgbClr val="0000CC"/>
                </a:solidFill>
              </a:rPr>
              <a:t> 二、起草阶段，涉及到公民、法人或者其他组织的的切身利益，起草部门应当召开咨询会、听证会或者其他适当的方式向社会征集意见</a:t>
            </a:r>
          </a:p>
          <a:p>
            <a:r>
              <a:rPr lang="zh-CN" altLang="en-US" sz="2800">
                <a:solidFill>
                  <a:srgbClr val="0000CC"/>
                </a:solidFill>
              </a:rPr>
              <a:t> 三、在规范性文件的正式发布以后，社会公众可以通过政府网站和新闻媒体进行查询，</a:t>
            </a:r>
          </a:p>
          <a:p>
            <a:r>
              <a:rPr lang="zh-CN" altLang="en-US" sz="2800">
                <a:solidFill>
                  <a:srgbClr val="0000CC"/>
                </a:solidFill>
              </a:rPr>
              <a:t>四、公民审查建议制度。确有问题的，制定机关应当自行纠正或者撤销，并且把审查情况告诉申请人。如果制定机关拒不撤销的，由政府法制机构提请本级人民政府或者主管部门撤销或者停止执行。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circle(ou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mph" presetSubtype="0" repeatCount="indefinite" fill="hold" nodeType="clickEffect">
                                  <p:stCondLst>
                                    <p:cond delay="0"/>
                                  </p:stCondLst>
                                  <p:childTnLst>
                                    <p:animRot by="21600000">
                                      <p:cBhvr>
                                        <p:cTn id="15" dur="1000" fill="hold"/>
                                        <p:tgtEl>
                                          <p:spTgt spid="21"/>
                                        </p:tgtEl>
                                        <p:attrNameLst>
                                          <p:attrName>r</p:attrName>
                                        </p:attrNameLst>
                                      </p:cBhvr>
                                    </p:animRot>
                                  </p:childTnLst>
                                </p:cTn>
                              </p:par>
                            </p:childTnLst>
                          </p:cTn>
                        </p:par>
                        <p:par>
                          <p:cTn id="16" fill="hold">
                            <p:stCondLst>
                              <p:cond delay="1000"/>
                            </p:stCondLst>
                            <p:childTnLst>
                              <p:par>
                                <p:cTn id="17" presetID="6" presetClass="entr" presetSubtype="32"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ou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mph" presetSubtype="0" repeatCount="indefinite" fill="hold" nodeType="clickEffect">
                                  <p:stCondLst>
                                    <p:cond delay="0"/>
                                  </p:stCondLst>
                                  <p:childTnLst>
                                    <p:animRot by="21600000">
                                      <p:cBhvr>
                                        <p:cTn id="23" dur="1000" fill="hold"/>
                                        <p:tgtEl>
                                          <p:spTgt spid="2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2000"/>
                                        <p:tgtEl>
                                          <p:spTgt spid="24"/>
                                        </p:tgtEl>
                                      </p:cBhvr>
                                    </p:animEffect>
                                  </p:childTnLst>
                                </p:cTn>
                              </p:par>
                            </p:childTnLst>
                          </p:cTn>
                        </p:par>
                        <p:par>
                          <p:cTn id="29" fill="hold">
                            <p:stCondLst>
                              <p:cond delay="2000"/>
                            </p:stCondLst>
                            <p:childTnLst>
                              <p:par>
                                <p:cTn id="30" presetID="6" presetClass="entr" presetSubtype="32"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ou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repeatCount="indefinite" fill="hold" nodeType="clickEffect">
                                  <p:stCondLst>
                                    <p:cond delay="0"/>
                                  </p:stCondLst>
                                  <p:childTnLst>
                                    <p:animRot by="21600000">
                                      <p:cBhvr>
                                        <p:cTn id="36" dur="1000" fill="hold"/>
                                        <p:tgtEl>
                                          <p:spTgt spid="25"/>
                                        </p:tgtEl>
                                        <p:attrNameLst>
                                          <p:attrName>r</p:attrName>
                                        </p:attrNameLst>
                                      </p:cBhvr>
                                    </p:animRot>
                                  </p:childTnLst>
                                </p:cTn>
                              </p:par>
                              <p:par>
                                <p:cTn id="37" presetID="6" presetClass="entr" presetSubtype="32"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circle(out)">
                                      <p:cBhvr>
                                        <p:cTn id="39" dur="500"/>
                                        <p:tgtEl>
                                          <p:spTgt spid="26"/>
                                        </p:tgtEl>
                                      </p:cBhvr>
                                    </p:animEffect>
                                  </p:childTnLst>
                                </p:cTn>
                              </p:par>
                              <p:par>
                                <p:cTn id="40" presetID="8" presetClass="emph" presetSubtype="0" repeatCount="indefinite" fill="hold" nodeType="withEffect">
                                  <p:stCondLst>
                                    <p:cond delay="0"/>
                                  </p:stCondLst>
                                  <p:childTnLst>
                                    <p:animRot by="21600000">
                                      <p:cBhvr>
                                        <p:cTn id="41" dur="50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a:xfrm>
            <a:off x="755650" y="1484630"/>
            <a:ext cx="7698105" cy="3461385"/>
          </a:xfrm>
        </p:spPr>
        <p:txBody>
          <a:bodyPr/>
          <a:lstStyle/>
          <a:p>
            <a:pPr algn="l" eaLnBrk="1" fontAlgn="auto" hangingPunct="1">
              <a:spcAft>
                <a:spcPts val="0"/>
              </a:spcAft>
              <a:defRPr/>
            </a:pPr>
            <a:r>
              <a:rPr lang="zh-CN" altLang="en-US" sz="4800" dirty="0">
                <a:ln w="18000">
                  <a:solidFill>
                    <a:schemeClr val="accent2">
                      <a:satMod val="140000"/>
                    </a:schemeClr>
                  </a:solidFill>
                  <a:prstDash val="solid"/>
                  <a:miter lim="800000"/>
                </a:ln>
                <a:noFill/>
                <a:effectLst>
                  <a:outerShdw blurRad="25500" dist="23000" dir="7020000" algn="tl">
                    <a:srgbClr val="000000">
                      <a:alpha val="50000"/>
                    </a:srgbClr>
                  </a:outerShdw>
                </a:effectLst>
                <a:ea typeface="华文行楷" panose="02010800040101010101" pitchFamily="2" charset="-122"/>
              </a:rPr>
              <a:t>谢谢！</a:t>
            </a:r>
            <a:br>
              <a:rPr lang="zh-CN" altLang="en-US" sz="4800" dirty="0">
                <a:ln w="18000">
                  <a:solidFill>
                    <a:schemeClr val="accent2">
                      <a:satMod val="140000"/>
                    </a:schemeClr>
                  </a:solidFill>
                  <a:prstDash val="solid"/>
                  <a:miter lim="800000"/>
                </a:ln>
                <a:noFill/>
                <a:effectLst>
                  <a:outerShdw blurRad="25500" dist="23000" dir="7020000" algn="tl">
                    <a:srgbClr val="000000">
                      <a:alpha val="50000"/>
                    </a:srgbClr>
                  </a:outerShdw>
                </a:effectLst>
                <a:ea typeface="华文行楷" panose="02010800040101010101" pitchFamily="2" charset="-122"/>
              </a:rPr>
            </a:br>
            <a:r>
              <a:rPr lang="zh-CN" altLang="en-US" sz="4800" dirty="0">
                <a:ln w="18000">
                  <a:solidFill>
                    <a:schemeClr val="accent2">
                      <a:satMod val="140000"/>
                    </a:schemeClr>
                  </a:solidFill>
                  <a:prstDash val="solid"/>
                  <a:miter lim="800000"/>
                </a:ln>
                <a:noFill/>
                <a:effectLst>
                  <a:outerShdw blurRad="25500" dist="23000" dir="7020000" algn="tl">
                    <a:srgbClr val="000000">
                      <a:alpha val="50000"/>
                    </a:srgbClr>
                  </a:outerShdw>
                </a:effectLst>
                <a:ea typeface="华文行楷" panose="02010800040101010101" pitchFamily="2" charset="-122"/>
              </a:rPr>
              <a:t/>
            </a:r>
            <a:br>
              <a:rPr lang="zh-CN" altLang="en-US" sz="4800" dirty="0">
                <a:ln w="18000">
                  <a:solidFill>
                    <a:schemeClr val="accent2">
                      <a:satMod val="140000"/>
                    </a:schemeClr>
                  </a:solidFill>
                  <a:prstDash val="solid"/>
                  <a:miter lim="800000"/>
                </a:ln>
                <a:noFill/>
                <a:effectLst>
                  <a:outerShdw blurRad="25500" dist="23000" dir="7020000" algn="tl">
                    <a:srgbClr val="000000">
                      <a:alpha val="50000"/>
                    </a:srgbClr>
                  </a:outerShdw>
                </a:effectLst>
                <a:ea typeface="华文行楷" panose="02010800040101010101" pitchFamily="2" charset="-122"/>
              </a:rPr>
            </a:br>
            <a:r>
              <a:rPr lang="zh-CN" altLang="en-US" sz="4800" dirty="0">
                <a:ln w="18000">
                  <a:solidFill>
                    <a:schemeClr val="accent2">
                      <a:satMod val="140000"/>
                    </a:schemeClr>
                  </a:solidFill>
                  <a:prstDash val="solid"/>
                  <a:miter lim="800000"/>
                </a:ln>
                <a:noFill/>
                <a:effectLst>
                  <a:outerShdw blurRad="25500" dist="23000" dir="7020000" algn="tl">
                    <a:srgbClr val="000000">
                      <a:alpha val="50000"/>
                    </a:srgbClr>
                  </a:outerShdw>
                </a:effectLst>
                <a:ea typeface="华文行楷" panose="02010800040101010101" pitchFamily="2" charset="-122"/>
              </a:rPr>
              <a:t>          不当之处   </a:t>
            </a:r>
            <a:br>
              <a:rPr lang="zh-CN" altLang="en-US" sz="4800" dirty="0">
                <a:ln w="18000">
                  <a:solidFill>
                    <a:schemeClr val="accent2">
                      <a:satMod val="140000"/>
                    </a:schemeClr>
                  </a:solidFill>
                  <a:prstDash val="solid"/>
                  <a:miter lim="800000"/>
                </a:ln>
                <a:noFill/>
                <a:effectLst>
                  <a:outerShdw blurRad="25500" dist="23000" dir="7020000" algn="tl">
                    <a:srgbClr val="000000">
                      <a:alpha val="50000"/>
                    </a:srgbClr>
                  </a:outerShdw>
                </a:effectLst>
                <a:ea typeface="华文行楷" panose="02010800040101010101" pitchFamily="2" charset="-122"/>
              </a:rPr>
            </a:br>
            <a:r>
              <a:rPr lang="zh-CN" altLang="en-US" sz="4800" dirty="0">
                <a:ln w="18000">
                  <a:solidFill>
                    <a:schemeClr val="accent2">
                      <a:satMod val="140000"/>
                    </a:schemeClr>
                  </a:solidFill>
                  <a:prstDash val="solid"/>
                  <a:miter lim="800000"/>
                </a:ln>
                <a:noFill/>
                <a:effectLst>
                  <a:outerShdw blurRad="25500" dist="23000" dir="7020000" algn="tl">
                    <a:srgbClr val="000000">
                      <a:alpha val="50000"/>
                    </a:srgbClr>
                  </a:outerShdw>
                </a:effectLst>
                <a:ea typeface="华文行楷" panose="02010800040101010101" pitchFamily="2" charset="-122"/>
              </a:rPr>
              <a:t>      敬请批评指正</a:t>
            </a:r>
          </a:p>
        </p:txBody>
      </p:sp>
      <p:pic>
        <p:nvPicPr>
          <p:cNvPr id="244738" name="Picture 3" descr="图片">
            <a:hlinkClick r:id="rId2"/>
          </p:cNvPr>
          <p:cNvPicPr>
            <a:picLocks noChangeAspect="1" noChangeArrowheads="1" noCrop="1"/>
          </p:cNvPicPr>
          <p:nvPr/>
        </p:nvPicPr>
        <p:blipFill>
          <a:blip r:embed="rId3"/>
          <a:srcRect/>
          <a:stretch>
            <a:fillRect/>
          </a:stretch>
        </p:blipFill>
        <p:spPr bwMode="auto">
          <a:xfrm>
            <a:off x="5181600" y="3505200"/>
            <a:ext cx="3733800" cy="3041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3" name="Picture 2" descr="http://img4.imgtn.bdimg.com/it/u=1592936000,1338628070&amp;fm=21&amp;gp=0.jpg"/>
          <p:cNvPicPr>
            <a:picLocks noChangeAspect="1" noChangeArrowheads="1"/>
          </p:cNvPicPr>
          <p:nvPr/>
        </p:nvPicPr>
        <p:blipFill>
          <a:blip r:embed="rId2"/>
          <a:srcRect/>
          <a:stretch>
            <a:fillRect/>
          </a:stretch>
        </p:blipFill>
        <p:spPr bwMode="auto">
          <a:xfrm>
            <a:off x="7019925" y="620713"/>
            <a:ext cx="1927225" cy="2586037"/>
          </a:xfrm>
          <a:prstGeom prst="rect">
            <a:avLst/>
          </a:prstGeom>
          <a:noFill/>
          <a:ln w="9525">
            <a:noFill/>
            <a:miter lim="800000"/>
            <a:headEnd/>
            <a:tailEnd/>
          </a:ln>
        </p:spPr>
      </p:pic>
      <p:sp>
        <p:nvSpPr>
          <p:cNvPr id="187394" name="内容占位符 1"/>
          <p:cNvSpPr>
            <a:spLocks noGrp="1"/>
          </p:cNvSpPr>
          <p:nvPr>
            <p:ph idx="1"/>
          </p:nvPr>
        </p:nvSpPr>
        <p:spPr>
          <a:xfrm>
            <a:off x="684213" y="1700213"/>
            <a:ext cx="8064500" cy="3382962"/>
          </a:xfrm>
        </p:spPr>
        <p:txBody>
          <a:bodyPr/>
          <a:lstStyle/>
          <a:p>
            <a:r>
              <a:rPr lang="en-US" altLang="zh-CN" sz="2800" b="1" smtClean="0">
                <a:solidFill>
                  <a:srgbClr val="0000FF"/>
                </a:solidFill>
                <a:latin typeface="华文新魏" pitchFamily="2" charset="-122"/>
                <a:ea typeface="华文新魏" pitchFamily="2" charset="-122"/>
              </a:rPr>
              <a:t>1</a:t>
            </a:r>
            <a:r>
              <a:rPr lang="zh-CN" altLang="en-US" sz="2800" b="1" smtClean="0">
                <a:solidFill>
                  <a:srgbClr val="0000FF"/>
                </a:solidFill>
                <a:latin typeface="华文新魏" pitchFamily="2" charset="-122"/>
                <a:ea typeface="华文新魏" pitchFamily="2" charset="-122"/>
              </a:rPr>
              <a:t>、法律、法规规定的不确定性；</a:t>
            </a:r>
          </a:p>
          <a:p>
            <a:r>
              <a:rPr lang="en-US" altLang="zh-CN" sz="2800" b="1" smtClean="0">
                <a:solidFill>
                  <a:srgbClr val="0000FF"/>
                </a:solidFill>
                <a:latin typeface="华文新魏" pitchFamily="2" charset="-122"/>
                <a:ea typeface="华文新魏" pitchFamily="2" charset="-122"/>
              </a:rPr>
              <a:t>2</a:t>
            </a:r>
            <a:r>
              <a:rPr lang="zh-CN" altLang="en-US" sz="2800" b="1" smtClean="0">
                <a:solidFill>
                  <a:srgbClr val="0000FF"/>
                </a:solidFill>
                <a:latin typeface="华文新魏" pitchFamily="2" charset="-122"/>
                <a:ea typeface="华文新魏" pitchFamily="2" charset="-122"/>
              </a:rPr>
              <a:t>、上下级行政机关或者行政机构设定的不一致性；</a:t>
            </a:r>
          </a:p>
          <a:p>
            <a:r>
              <a:rPr lang="en-US" altLang="zh-CN" sz="2800" b="1" smtClean="0">
                <a:solidFill>
                  <a:srgbClr val="0000FF"/>
                </a:solidFill>
                <a:latin typeface="华文新魏" pitchFamily="2" charset="-122"/>
                <a:ea typeface="华文新魏" pitchFamily="2" charset="-122"/>
              </a:rPr>
              <a:t>3</a:t>
            </a:r>
            <a:r>
              <a:rPr lang="zh-CN" altLang="en-US" sz="2800" b="1" smtClean="0">
                <a:solidFill>
                  <a:srgbClr val="0000FF"/>
                </a:solidFill>
                <a:latin typeface="华文新魏" pitchFamily="2" charset="-122"/>
                <a:ea typeface="华文新魏" pitchFamily="2" charset="-122"/>
              </a:rPr>
              <a:t>、行政事务管理的复杂性；</a:t>
            </a:r>
          </a:p>
          <a:p>
            <a:r>
              <a:rPr lang="en-US" altLang="zh-CN" sz="2800" b="1" smtClean="0">
                <a:solidFill>
                  <a:srgbClr val="0000FF"/>
                </a:solidFill>
                <a:latin typeface="华文新魏" pitchFamily="2" charset="-122"/>
                <a:ea typeface="华文新魏" pitchFamily="2" charset="-122"/>
              </a:rPr>
              <a:t>4</a:t>
            </a:r>
            <a:r>
              <a:rPr lang="zh-CN" altLang="en-US" sz="2800" b="1" smtClean="0">
                <a:solidFill>
                  <a:srgbClr val="0000FF"/>
                </a:solidFill>
                <a:latin typeface="华文新魏" pitchFamily="2" charset="-122"/>
                <a:ea typeface="华文新魏" pitchFamily="2" charset="-122"/>
              </a:rPr>
              <a:t>、政府具有一定对本地方行政机关或者行政机构设置的自主权力；</a:t>
            </a:r>
          </a:p>
          <a:p>
            <a:r>
              <a:rPr lang="en-US" altLang="zh-CN" sz="2800" b="1" smtClean="0">
                <a:solidFill>
                  <a:srgbClr val="0000FF"/>
                </a:solidFill>
                <a:latin typeface="华文新魏" pitchFamily="2" charset="-122"/>
                <a:ea typeface="华文新魏" pitchFamily="2" charset="-122"/>
              </a:rPr>
              <a:t>5</a:t>
            </a:r>
            <a:r>
              <a:rPr lang="zh-CN" altLang="en-US" sz="2800" b="1" smtClean="0">
                <a:solidFill>
                  <a:srgbClr val="0000FF"/>
                </a:solidFill>
                <a:latin typeface="华文新魏" pitchFamily="2" charset="-122"/>
                <a:ea typeface="华文新魏" pitchFamily="2" charset="-122"/>
              </a:rPr>
              <a:t>、行政权力膨胀的天然趋势；</a:t>
            </a:r>
          </a:p>
          <a:p>
            <a:r>
              <a:rPr lang="en-US" altLang="zh-CN" sz="2800" b="1" smtClean="0">
                <a:solidFill>
                  <a:srgbClr val="0000FF"/>
                </a:solidFill>
                <a:latin typeface="华文新魏" pitchFamily="2" charset="-122"/>
                <a:ea typeface="华文新魏" pitchFamily="2" charset="-122"/>
              </a:rPr>
              <a:t>6</a:t>
            </a:r>
            <a:r>
              <a:rPr lang="zh-CN" altLang="en-US" sz="2800" b="1" smtClean="0">
                <a:solidFill>
                  <a:srgbClr val="0000FF"/>
                </a:solidFill>
                <a:latin typeface="华文新魏" pitchFamily="2" charset="-122"/>
                <a:ea typeface="华文新魏" pitchFamily="2" charset="-122"/>
              </a:rPr>
              <a:t>、行政主体的多样性、复杂性。</a:t>
            </a:r>
          </a:p>
        </p:txBody>
      </p:sp>
      <p:sp>
        <p:nvSpPr>
          <p:cNvPr id="187395" name="Text Box 5"/>
          <p:cNvSpPr txBox="1">
            <a:spLocks noChangeArrowheads="1"/>
          </p:cNvSpPr>
          <p:nvPr/>
        </p:nvSpPr>
        <p:spPr bwMode="auto">
          <a:xfrm>
            <a:off x="684213" y="908050"/>
            <a:ext cx="7127875" cy="457200"/>
          </a:xfrm>
          <a:prstGeom prst="rect">
            <a:avLst/>
          </a:prstGeom>
          <a:noFill/>
          <a:ln w="9525">
            <a:noFill/>
            <a:miter lim="800000"/>
            <a:headEnd/>
            <a:tailEnd/>
          </a:ln>
        </p:spPr>
        <p:txBody>
          <a:bodyPr>
            <a:spAutoFit/>
          </a:bodyPr>
          <a:lstStyle/>
          <a:p>
            <a:pPr>
              <a:spcBef>
                <a:spcPct val="50000"/>
              </a:spcBef>
            </a:pPr>
            <a:r>
              <a:rPr lang="zh-CN" altLang="en-US" sz="2400">
                <a:solidFill>
                  <a:srgbClr val="CF0F8F"/>
                </a:solidFill>
              </a:rPr>
              <a:t>（一）规范性文件制定主体资格确认的必要性</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2" descr="http://pic6.nipic.com/20100331/4234142_132150002514_2.jpg"/>
          <p:cNvPicPr>
            <a:picLocks noChangeAspect="1" noChangeArrowheads="1"/>
          </p:cNvPicPr>
          <p:nvPr/>
        </p:nvPicPr>
        <p:blipFill>
          <a:blip r:embed="rId2"/>
          <a:srcRect/>
          <a:stretch>
            <a:fillRect/>
          </a:stretch>
        </p:blipFill>
        <p:spPr bwMode="auto">
          <a:xfrm>
            <a:off x="5711825" y="4149725"/>
            <a:ext cx="2857500" cy="2403475"/>
          </a:xfrm>
          <a:prstGeom prst="rect">
            <a:avLst/>
          </a:prstGeom>
          <a:noFill/>
          <a:ln w="9525">
            <a:noFill/>
            <a:miter lim="800000"/>
            <a:headEnd/>
            <a:tailEnd/>
          </a:ln>
        </p:spPr>
      </p:pic>
      <p:sp>
        <p:nvSpPr>
          <p:cNvPr id="188418" name="内容占位符 1"/>
          <p:cNvSpPr>
            <a:spLocks noGrp="1"/>
          </p:cNvSpPr>
          <p:nvPr>
            <p:ph idx="1"/>
          </p:nvPr>
        </p:nvSpPr>
        <p:spPr>
          <a:xfrm>
            <a:off x="684213" y="1268413"/>
            <a:ext cx="7559675" cy="3603625"/>
          </a:xfrm>
        </p:spPr>
        <p:txBody>
          <a:bodyPr/>
          <a:lstStyle/>
          <a:p>
            <a:r>
              <a:rPr lang="zh-CN" altLang="en-US" b="1" smtClean="0">
                <a:solidFill>
                  <a:srgbClr val="0000FF"/>
                </a:solidFill>
              </a:rPr>
              <a:t>《</a:t>
            </a:r>
            <a:r>
              <a:rPr lang="zh-CN" altLang="zh-CN" b="1" smtClean="0">
                <a:solidFill>
                  <a:srgbClr val="0000FF"/>
                </a:solidFill>
              </a:rPr>
              <a:t>云南省人民政府办公厅关于进一步加强</a:t>
            </a:r>
          </a:p>
          <a:p>
            <a:pPr>
              <a:buFont typeface="Wingdings 3" pitchFamily="18" charset="2"/>
              <a:buNone/>
            </a:pPr>
            <a:r>
              <a:rPr lang="zh-CN" altLang="zh-CN" b="1" smtClean="0">
                <a:solidFill>
                  <a:srgbClr val="0000FF"/>
                </a:solidFill>
              </a:rPr>
              <a:t>行政机关规范性文件合法性审查工作的意见》</a:t>
            </a:r>
            <a:endParaRPr lang="en-US" altLang="zh-CN" b="1" smtClean="0">
              <a:solidFill>
                <a:srgbClr val="0000FF"/>
              </a:solidFill>
            </a:endParaRPr>
          </a:p>
          <a:p>
            <a:pPr>
              <a:buFont typeface="Wingdings 3" pitchFamily="18" charset="2"/>
              <a:buNone/>
            </a:pPr>
            <a:r>
              <a:rPr lang="zh-CN" altLang="en-US" b="1" smtClean="0">
                <a:solidFill>
                  <a:srgbClr val="0000FF"/>
                </a:solidFill>
              </a:rPr>
              <a:t>                  云政办发</a:t>
            </a:r>
            <a:r>
              <a:rPr lang="en-US" altLang="zh-CN" b="1" smtClean="0">
                <a:solidFill>
                  <a:srgbClr val="0000FF"/>
                </a:solidFill>
              </a:rPr>
              <a:t>〔2015〕53</a:t>
            </a:r>
            <a:r>
              <a:rPr lang="zh-CN" altLang="en-US" b="1" smtClean="0">
                <a:solidFill>
                  <a:srgbClr val="0000FF"/>
                </a:solidFill>
              </a:rPr>
              <a:t>号</a:t>
            </a:r>
            <a:endParaRPr lang="en-US" altLang="zh-CN" b="1" smtClean="0">
              <a:solidFill>
                <a:srgbClr val="0000FF"/>
              </a:solidFill>
              <a:latin typeface="华文新魏" pitchFamily="2" charset="-122"/>
              <a:ea typeface="华文新魏" pitchFamily="2" charset="-122"/>
            </a:endParaRPr>
          </a:p>
          <a:p>
            <a:pPr>
              <a:buFont typeface="Wingdings 3" pitchFamily="18" charset="2"/>
              <a:buNone/>
            </a:pPr>
            <a:r>
              <a:rPr lang="zh-CN" altLang="en-US" sz="2000" b="1" smtClean="0">
                <a:solidFill>
                  <a:srgbClr val="0000FF"/>
                </a:solidFill>
              </a:rPr>
              <a:t>        </a:t>
            </a:r>
          </a:p>
          <a:p>
            <a:pPr>
              <a:buFont typeface="Wingdings 3" pitchFamily="18" charset="2"/>
              <a:buNone/>
            </a:pPr>
            <a:r>
              <a:rPr lang="zh-CN" altLang="en-US" sz="2000" b="1" smtClean="0">
                <a:solidFill>
                  <a:srgbClr val="0000FF"/>
                </a:solidFill>
              </a:rPr>
              <a:t>       行政机关规范性文件制定主体具有特定性，只有各级政府、县级以上政府工作部门和法律、法规、规章授权组织才有权制定规范性文件。要建立规范性文件制定主体资格制度，只有依法确定或者公布的规范性文件制定主体才能在其法定职权范围内，依照法定程序制定规范性文件。其他组织和机构制定的规范性文件，属于制定主体违法，一律不得作为行政管理的依据。各级政府及其所属部门和派出机关，法律、法规、规章授权的组织在其授权范围内可以作为适格主体。其他企业事业单位、社会团体和行政机关的内设机构、临时机构、派出机构不作为适格主体。</a:t>
            </a:r>
            <a:r>
              <a:rPr lang="zh-CN" altLang="en-US" sz="2000" smtClean="0">
                <a:solidFill>
                  <a:srgbClr val="0000FF"/>
                </a:solidFill>
              </a:rPr>
              <a:t> </a:t>
            </a:r>
          </a:p>
        </p:txBody>
      </p:sp>
      <p:sp>
        <p:nvSpPr>
          <p:cNvPr id="188419" name="Text Box 5"/>
          <p:cNvSpPr txBox="1">
            <a:spLocks noChangeArrowheads="1"/>
          </p:cNvSpPr>
          <p:nvPr/>
        </p:nvSpPr>
        <p:spPr bwMode="auto">
          <a:xfrm>
            <a:off x="1042988" y="476250"/>
            <a:ext cx="7129462" cy="822325"/>
          </a:xfrm>
          <a:prstGeom prst="rect">
            <a:avLst/>
          </a:prstGeom>
          <a:noFill/>
          <a:ln w="9525">
            <a:noFill/>
            <a:miter lim="800000"/>
            <a:headEnd/>
            <a:tailEnd/>
          </a:ln>
        </p:spPr>
        <p:txBody>
          <a:bodyPr>
            <a:spAutoFit/>
          </a:bodyPr>
          <a:lstStyle/>
          <a:p>
            <a:r>
              <a:rPr lang="zh-CN" altLang="en-US" sz="2400">
                <a:solidFill>
                  <a:srgbClr val="CF0F8F"/>
                </a:solidFill>
              </a:rPr>
              <a:t>（二）我省规范性文件制定主体确认制度的确立和  发展</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6" descr="112"/>
          <p:cNvPicPr>
            <a:picLocks noChangeAspect="1" noChangeArrowheads="1"/>
          </p:cNvPicPr>
          <p:nvPr/>
        </p:nvPicPr>
        <p:blipFill>
          <a:blip r:embed="rId2"/>
          <a:srcRect/>
          <a:stretch>
            <a:fillRect/>
          </a:stretch>
        </p:blipFill>
        <p:spPr bwMode="auto">
          <a:xfrm>
            <a:off x="5724525" y="3933825"/>
            <a:ext cx="3048000" cy="2552700"/>
          </a:xfrm>
          <a:prstGeom prst="rect">
            <a:avLst/>
          </a:prstGeom>
          <a:noFill/>
          <a:ln w="9525">
            <a:noFill/>
            <a:miter lim="800000"/>
            <a:headEnd/>
            <a:tailEnd/>
          </a:ln>
        </p:spPr>
      </p:pic>
      <p:sp>
        <p:nvSpPr>
          <p:cNvPr id="404482" name="Rectangle 2"/>
          <p:cNvSpPr>
            <a:spLocks noGrp="1"/>
          </p:cNvSpPr>
          <p:nvPr>
            <p:ph type="title" idx="4294967295"/>
          </p:nvPr>
        </p:nvSpPr>
        <p:spPr bwMode="auto"/>
        <p:txBody>
          <a:bodyPr wrap="square" lIns="91440" tIns="45720" rIns="91440" bIns="45720" numCol="1" anchorCtr="0" compatLnSpc="1"/>
          <a:lstStyle/>
          <a:p>
            <a:pPr>
              <a:defRPr/>
            </a:pPr>
            <a:r>
              <a:rPr lang="zh-CN" altLang="en-US" sz="3200" smtClean="0">
                <a:solidFill>
                  <a:srgbClr val="CF0F8F"/>
                </a:solidFill>
                <a:effectLst/>
              </a:rPr>
              <a:t>工作开展情况</a:t>
            </a:r>
          </a:p>
        </p:txBody>
      </p:sp>
      <p:sp>
        <p:nvSpPr>
          <p:cNvPr id="189443" name="Rectangle 3"/>
          <p:cNvSpPr>
            <a:spLocks noGrp="1"/>
          </p:cNvSpPr>
          <p:nvPr>
            <p:ph type="body" idx="4294967295"/>
          </p:nvPr>
        </p:nvSpPr>
        <p:spPr/>
        <p:txBody>
          <a:bodyPr/>
          <a:lstStyle/>
          <a:p>
            <a:r>
              <a:rPr lang="zh-CN" altLang="en-US" sz="2800" smtClean="0">
                <a:solidFill>
                  <a:srgbClr val="0000CC"/>
                </a:solidFill>
              </a:rPr>
              <a:t>云南省人民政府法制办公室关于公布第一批</a:t>
            </a:r>
            <a:br>
              <a:rPr lang="zh-CN" altLang="en-US" sz="2800" smtClean="0">
                <a:solidFill>
                  <a:srgbClr val="0000CC"/>
                </a:solidFill>
              </a:rPr>
            </a:br>
            <a:r>
              <a:rPr lang="zh-CN" altLang="en-US" sz="2800" smtClean="0">
                <a:solidFill>
                  <a:srgbClr val="0000CC"/>
                </a:solidFill>
              </a:rPr>
              <a:t>省级行政机关规范性文件制定主体的通知</a:t>
            </a:r>
          </a:p>
          <a:p>
            <a:pPr>
              <a:buFont typeface="Wingdings 3" pitchFamily="18" charset="2"/>
              <a:buNone/>
            </a:pPr>
            <a:r>
              <a:rPr lang="zh-CN" altLang="en-US" sz="2800" smtClean="0">
                <a:solidFill>
                  <a:srgbClr val="0000CC"/>
                </a:solidFill>
              </a:rPr>
              <a:t>             （云府法</a:t>
            </a:r>
            <a:r>
              <a:rPr lang="en-US" altLang="zh-CN" sz="2800" smtClean="0">
                <a:solidFill>
                  <a:srgbClr val="0000CC"/>
                </a:solidFill>
              </a:rPr>
              <a:t>〔2016〕55</a:t>
            </a:r>
            <a:r>
              <a:rPr lang="zh-CN" altLang="en-US" sz="2800" smtClean="0">
                <a:solidFill>
                  <a:srgbClr val="0000CC"/>
                </a:solidFill>
              </a:rPr>
              <a:t>号）</a:t>
            </a:r>
          </a:p>
          <a:p>
            <a:pPr>
              <a:buFont typeface="Wingdings 3" pitchFamily="18" charset="2"/>
              <a:buNone/>
            </a:pPr>
            <a:r>
              <a:rPr lang="zh-CN" altLang="en-US" sz="2400" smtClean="0">
                <a:solidFill>
                  <a:srgbClr val="0000CC"/>
                </a:solidFill>
              </a:rPr>
              <a:t>      </a:t>
            </a:r>
          </a:p>
          <a:p>
            <a:pPr>
              <a:buFont typeface="Wingdings 3" pitchFamily="18" charset="2"/>
              <a:buNone/>
            </a:pPr>
            <a:r>
              <a:rPr lang="zh-CN" altLang="en-US" sz="2400" smtClean="0">
                <a:solidFill>
                  <a:srgbClr val="0000CC"/>
                </a:solidFill>
              </a:rPr>
              <a:t>      对</a:t>
            </a:r>
            <a:r>
              <a:rPr lang="en-US" altLang="zh-CN" sz="2400" smtClean="0">
                <a:solidFill>
                  <a:srgbClr val="0000CC"/>
                </a:solidFill>
              </a:rPr>
              <a:t>25</a:t>
            </a:r>
            <a:r>
              <a:rPr lang="zh-CN" altLang="en-US" sz="2400" smtClean="0">
                <a:solidFill>
                  <a:srgbClr val="0000CC"/>
                </a:solidFill>
              </a:rPr>
              <a:t>个省政府组成部门及其直接管理的</a:t>
            </a:r>
            <a:r>
              <a:rPr lang="en-US" altLang="zh-CN" sz="2400" smtClean="0">
                <a:solidFill>
                  <a:srgbClr val="0000CC"/>
                </a:solidFill>
              </a:rPr>
              <a:t>9</a:t>
            </a:r>
            <a:r>
              <a:rPr lang="zh-CN" altLang="en-US" sz="2400" smtClean="0">
                <a:solidFill>
                  <a:srgbClr val="0000CC"/>
                </a:solidFill>
              </a:rPr>
              <a:t>个二级局，（包括省粮食局、省无线电管理办公室、省中小企业局、省预防腐败局、省外国专家局、省畜牧兽医局、省乡镇企业局、省口岸办、省文物局、省防治艾滋病局），</a:t>
            </a:r>
            <a:r>
              <a:rPr lang="en-US" altLang="zh-CN" sz="2400" smtClean="0">
                <a:solidFill>
                  <a:srgbClr val="0000CC"/>
                </a:solidFill>
              </a:rPr>
              <a:t>1</a:t>
            </a:r>
            <a:r>
              <a:rPr lang="zh-CN" altLang="en-US" sz="2400" smtClean="0">
                <a:solidFill>
                  <a:srgbClr val="0000CC"/>
                </a:solidFill>
              </a:rPr>
              <a:t>个省政府直属特设机构（省国资委），</a:t>
            </a:r>
            <a:r>
              <a:rPr lang="en-US" altLang="zh-CN" sz="2400" smtClean="0">
                <a:solidFill>
                  <a:srgbClr val="0000CC"/>
                </a:solidFill>
              </a:rPr>
              <a:t>14</a:t>
            </a:r>
            <a:r>
              <a:rPr lang="zh-CN" altLang="en-US" sz="2400" smtClean="0">
                <a:solidFill>
                  <a:srgbClr val="0000CC"/>
                </a:solidFill>
              </a:rPr>
              <a:t>个省政府直属机构和其他有关单位</a:t>
            </a:r>
            <a:r>
              <a:rPr lang="en-US" altLang="zh-CN" sz="2400" smtClean="0">
                <a:solidFill>
                  <a:srgbClr val="0000CC"/>
                </a:solidFill>
              </a:rPr>
              <a:t>14</a:t>
            </a:r>
            <a:r>
              <a:rPr lang="zh-CN" altLang="en-US" sz="2400" smtClean="0">
                <a:solidFill>
                  <a:srgbClr val="0000CC"/>
                </a:solidFill>
              </a:rPr>
              <a:t>个公布为第一批省级机关规范性文件制定主体。（第一批</a:t>
            </a:r>
            <a:r>
              <a:rPr lang="en-US" altLang="zh-CN" sz="2400" smtClean="0">
                <a:solidFill>
                  <a:srgbClr val="0000CC"/>
                </a:solidFill>
              </a:rPr>
              <a:t>105</a:t>
            </a:r>
            <a:r>
              <a:rPr lang="zh-CN" altLang="en-US" sz="2400" smtClean="0">
                <a:solidFill>
                  <a:srgbClr val="0000CC"/>
                </a:solidFill>
              </a:rPr>
              <a:t>个）</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A000120140530A99PPBG">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A000120140530A99PPBG 1">
        <a:dk1>
          <a:srgbClr val="5F5F5F"/>
        </a:dk1>
        <a:lt1>
          <a:srgbClr val="FFFFFF"/>
        </a:lt1>
        <a:dk2>
          <a:srgbClr val="5F5F5F"/>
        </a:dk2>
        <a:lt2>
          <a:srgbClr val="FFFFFF"/>
        </a:lt2>
        <a:accent1>
          <a:srgbClr val="E42180"/>
        </a:accent1>
        <a:accent2>
          <a:srgbClr val="FB4E3F"/>
        </a:accent2>
        <a:accent3>
          <a:srgbClr val="FFFFFF"/>
        </a:accent3>
        <a:accent4>
          <a:srgbClr val="505050"/>
        </a:accent4>
        <a:accent5>
          <a:srgbClr val="EFABC0"/>
        </a:accent5>
        <a:accent6>
          <a:srgbClr val="E34638"/>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A000120140530A99PPBG">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A000120140530A99PPBG 1">
        <a:dk1>
          <a:srgbClr val="5F5F5F"/>
        </a:dk1>
        <a:lt1>
          <a:srgbClr val="FFFFFF"/>
        </a:lt1>
        <a:dk2>
          <a:srgbClr val="5F5F5F"/>
        </a:dk2>
        <a:lt2>
          <a:srgbClr val="FFFFFF"/>
        </a:lt2>
        <a:accent1>
          <a:srgbClr val="E42180"/>
        </a:accent1>
        <a:accent2>
          <a:srgbClr val="FB4E3F"/>
        </a:accent2>
        <a:accent3>
          <a:srgbClr val="FFFFFF"/>
        </a:accent3>
        <a:accent4>
          <a:srgbClr val="505050"/>
        </a:accent4>
        <a:accent5>
          <a:srgbClr val="EFABC0"/>
        </a:accent5>
        <a:accent6>
          <a:srgbClr val="E34638"/>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A000120140530A99PPBG">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A000120140530A99PPBG 1">
        <a:dk1>
          <a:srgbClr val="5F5F5F"/>
        </a:dk1>
        <a:lt1>
          <a:srgbClr val="FFFFFF"/>
        </a:lt1>
        <a:dk2>
          <a:srgbClr val="5F5F5F"/>
        </a:dk2>
        <a:lt2>
          <a:srgbClr val="FFFFFF"/>
        </a:lt2>
        <a:accent1>
          <a:srgbClr val="E42180"/>
        </a:accent1>
        <a:accent2>
          <a:srgbClr val="FB4E3F"/>
        </a:accent2>
        <a:accent3>
          <a:srgbClr val="FFFFFF"/>
        </a:accent3>
        <a:accent4>
          <a:srgbClr val="505050"/>
        </a:accent4>
        <a:accent5>
          <a:srgbClr val="EFABC0"/>
        </a:accent5>
        <a:accent6>
          <a:srgbClr val="E34638"/>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7_A000120140530A99PPBG">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A000120140530A99PPBG 1">
        <a:dk1>
          <a:srgbClr val="5F5F5F"/>
        </a:dk1>
        <a:lt1>
          <a:srgbClr val="FFFFFF"/>
        </a:lt1>
        <a:dk2>
          <a:srgbClr val="5F5F5F"/>
        </a:dk2>
        <a:lt2>
          <a:srgbClr val="FFFFFF"/>
        </a:lt2>
        <a:accent1>
          <a:srgbClr val="E42180"/>
        </a:accent1>
        <a:accent2>
          <a:srgbClr val="FB4E3F"/>
        </a:accent2>
        <a:accent3>
          <a:srgbClr val="FFFFFF"/>
        </a:accent3>
        <a:accent4>
          <a:srgbClr val="505050"/>
        </a:accent4>
        <a:accent5>
          <a:srgbClr val="EFABC0"/>
        </a:accent5>
        <a:accent6>
          <a:srgbClr val="E34638"/>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000120140530A99PPBG">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A000120140530A99PPBG 1">
        <a:dk1>
          <a:srgbClr val="5F5F5F"/>
        </a:dk1>
        <a:lt1>
          <a:srgbClr val="FFFFFF"/>
        </a:lt1>
        <a:dk2>
          <a:srgbClr val="5F5F5F"/>
        </a:dk2>
        <a:lt2>
          <a:srgbClr val="FFFFFF"/>
        </a:lt2>
        <a:accent1>
          <a:srgbClr val="E42180"/>
        </a:accent1>
        <a:accent2>
          <a:srgbClr val="FB4E3F"/>
        </a:accent2>
        <a:accent3>
          <a:srgbClr val="FFFFFF"/>
        </a:accent3>
        <a:accent4>
          <a:srgbClr val="505050"/>
        </a:accent4>
        <a:accent5>
          <a:srgbClr val="EFABC0"/>
        </a:accent5>
        <a:accent6>
          <a:srgbClr val="E34638"/>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A000120140530A99PPBG">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A000120140530A99PPBG 1">
        <a:dk1>
          <a:srgbClr val="5F5F5F"/>
        </a:dk1>
        <a:lt1>
          <a:srgbClr val="FFFFFF"/>
        </a:lt1>
        <a:dk2>
          <a:srgbClr val="5F5F5F"/>
        </a:dk2>
        <a:lt2>
          <a:srgbClr val="FFFFFF"/>
        </a:lt2>
        <a:accent1>
          <a:srgbClr val="E42180"/>
        </a:accent1>
        <a:accent2>
          <a:srgbClr val="FB4E3F"/>
        </a:accent2>
        <a:accent3>
          <a:srgbClr val="FFFFFF"/>
        </a:accent3>
        <a:accent4>
          <a:srgbClr val="505050"/>
        </a:accent4>
        <a:accent5>
          <a:srgbClr val="EFABC0"/>
        </a:accent5>
        <a:accent6>
          <a:srgbClr val="E34638"/>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古瓶荷花">
  <a:themeElements>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fontScheme name="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古瓶荷花">
  <a:themeElements>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fontScheme name="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A000120140530A99PPBG">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A000120140530A99PPBG 1">
        <a:dk1>
          <a:srgbClr val="5F5F5F"/>
        </a:dk1>
        <a:lt1>
          <a:srgbClr val="FFFFFF"/>
        </a:lt1>
        <a:dk2>
          <a:srgbClr val="5F5F5F"/>
        </a:dk2>
        <a:lt2>
          <a:srgbClr val="FFFFFF"/>
        </a:lt2>
        <a:accent1>
          <a:srgbClr val="E42180"/>
        </a:accent1>
        <a:accent2>
          <a:srgbClr val="FB4E3F"/>
        </a:accent2>
        <a:accent3>
          <a:srgbClr val="FFFFFF"/>
        </a:accent3>
        <a:accent4>
          <a:srgbClr val="505050"/>
        </a:accent4>
        <a:accent5>
          <a:srgbClr val="EFABC0"/>
        </a:accent5>
        <a:accent6>
          <a:srgbClr val="E34638"/>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A000120140530A99PPBG">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A000120140530A99PPBG 1">
        <a:dk1>
          <a:srgbClr val="5F5F5F"/>
        </a:dk1>
        <a:lt1>
          <a:srgbClr val="FFFFFF"/>
        </a:lt1>
        <a:dk2>
          <a:srgbClr val="5F5F5F"/>
        </a:dk2>
        <a:lt2>
          <a:srgbClr val="FFFFFF"/>
        </a:lt2>
        <a:accent1>
          <a:srgbClr val="E42180"/>
        </a:accent1>
        <a:accent2>
          <a:srgbClr val="FB4E3F"/>
        </a:accent2>
        <a:accent3>
          <a:srgbClr val="FFFFFF"/>
        </a:accent3>
        <a:accent4>
          <a:srgbClr val="505050"/>
        </a:accent4>
        <a:accent5>
          <a:srgbClr val="EFABC0"/>
        </a:accent5>
        <a:accent6>
          <a:srgbClr val="E34638"/>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A000120140530A99PPBG">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A000120140530A99PPBG 1">
        <a:dk1>
          <a:srgbClr val="5F5F5F"/>
        </a:dk1>
        <a:lt1>
          <a:srgbClr val="FFFFFF"/>
        </a:lt1>
        <a:dk2>
          <a:srgbClr val="5F5F5F"/>
        </a:dk2>
        <a:lt2>
          <a:srgbClr val="FFFFFF"/>
        </a:lt2>
        <a:accent1>
          <a:srgbClr val="E42180"/>
        </a:accent1>
        <a:accent2>
          <a:srgbClr val="FB4E3F"/>
        </a:accent2>
        <a:accent3>
          <a:srgbClr val="FFFFFF"/>
        </a:accent3>
        <a:accent4>
          <a:srgbClr val="505050"/>
        </a:accent4>
        <a:accent5>
          <a:srgbClr val="EFABC0"/>
        </a:accent5>
        <a:accent6>
          <a:srgbClr val="E34638"/>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3.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4.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5.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6.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288</TotalTime>
  <Words>9838</Words>
  <Application>WPS 演示</Application>
  <PresentationFormat>全屏显示(4:3)</PresentationFormat>
  <Paragraphs>371</Paragraphs>
  <Slides>61</Slides>
  <Notes>2</Notes>
  <HiddenSlides>0</HiddenSlides>
  <MMClips>0</MMClips>
  <ScaleCrop>false</ScaleCrop>
  <HeadingPairs>
    <vt:vector size="6" baseType="variant">
      <vt:variant>
        <vt:lpstr>已用的字体</vt:lpstr>
      </vt:variant>
      <vt:variant>
        <vt:i4>15</vt:i4>
      </vt:variant>
      <vt:variant>
        <vt:lpstr>演示文稿设计模板</vt:lpstr>
      </vt:variant>
      <vt:variant>
        <vt:i4>175</vt:i4>
      </vt:variant>
      <vt:variant>
        <vt:lpstr>幻灯片标题</vt:lpstr>
      </vt:variant>
      <vt:variant>
        <vt:i4>61</vt:i4>
      </vt:variant>
    </vt:vector>
  </HeadingPairs>
  <TitlesOfParts>
    <vt:vector size="251" baseType="lpstr">
      <vt:lpstr>Arial</vt:lpstr>
      <vt:lpstr>宋体</vt:lpstr>
      <vt:lpstr>Lucida Sans Unicode</vt:lpstr>
      <vt:lpstr>黑体</vt:lpstr>
      <vt:lpstr>Wingdings 3</vt:lpstr>
      <vt:lpstr>Verdana</vt:lpstr>
      <vt:lpstr>Wingdings 2</vt:lpstr>
      <vt:lpstr>Calibri</vt:lpstr>
      <vt:lpstr>Wingdings</vt:lpstr>
      <vt:lpstr>华文中宋</vt:lpstr>
      <vt:lpstr>幼圆</vt:lpstr>
      <vt:lpstr>华文新魏</vt:lpstr>
      <vt:lpstr>仿宋_GB2312</vt:lpstr>
      <vt:lpstr>方正魏碑_GBK</vt:lpstr>
      <vt:lpstr>+mn-ea</vt:lpstr>
      <vt:lpstr>聚合</vt:lpstr>
      <vt:lpstr>1_A000120140530A99PPBG</vt:lpstr>
      <vt:lpstr>2_A000120140530A99PPBG</vt:lpstr>
      <vt:lpstr>1_古瓶荷花</vt:lpstr>
      <vt:lpstr>8_聚合</vt:lpstr>
      <vt:lpstr>古瓶荷花</vt:lpstr>
      <vt:lpstr>4_A000120140530A99PPBG</vt:lpstr>
      <vt:lpstr>5_A000120140530A99PPBG</vt:lpstr>
      <vt:lpstr>6_A000120140530A99PPBG</vt:lpstr>
      <vt:lpstr>9_聚合</vt:lpstr>
      <vt:lpstr>11_聚合</vt:lpstr>
      <vt:lpstr>8_A000120140530A99PPBG</vt:lpstr>
      <vt:lpstr>9_A000120140530A99PPBG</vt:lpstr>
      <vt:lpstr>10_A000120140530A99PPBG</vt:lpstr>
      <vt:lpstr>17_A000120140530A99PPBG</vt:lpstr>
      <vt:lpstr>聚合</vt:lpstr>
      <vt:lpstr>聚合</vt:lpstr>
      <vt:lpstr>聚合</vt:lpstr>
      <vt:lpstr>聚合</vt:lpstr>
      <vt:lpstr>聚合</vt:lpstr>
      <vt:lpstr>聚合</vt:lpstr>
      <vt:lpstr>聚合</vt:lpstr>
      <vt:lpstr>聚合</vt:lpstr>
      <vt:lpstr>聚合</vt:lpstr>
      <vt:lpstr>聚合</vt:lpstr>
      <vt:lpstr>聚合</vt:lpstr>
      <vt:lpstr>1_A000120140530A99PPBG</vt:lpstr>
      <vt:lpstr>1_A000120140530A99PPBG</vt:lpstr>
      <vt:lpstr>1_A000120140530A99PPBG</vt:lpstr>
      <vt:lpstr>1_A000120140530A99PPBG</vt:lpstr>
      <vt:lpstr>1_A000120140530A99PPBG</vt:lpstr>
      <vt:lpstr>1_A000120140530A99PPBG</vt:lpstr>
      <vt:lpstr>1_A000120140530A99PPBG</vt:lpstr>
      <vt:lpstr>2_A000120140530A99PPBG</vt:lpstr>
      <vt:lpstr>2_A000120140530A99PPBG</vt:lpstr>
      <vt:lpstr>2_A000120140530A99PPBG</vt:lpstr>
      <vt:lpstr>2_A000120140530A99PPBG</vt:lpstr>
      <vt:lpstr>2_A000120140530A99PPBG</vt:lpstr>
      <vt:lpstr>2_A000120140530A99PPBG</vt:lpstr>
      <vt:lpstr>2_A000120140530A99PPBG</vt:lpstr>
      <vt:lpstr>2_A000120140530A99PPBG</vt:lpstr>
      <vt:lpstr>2_A000120140530A99PPBG</vt:lpstr>
      <vt:lpstr>2_A000120140530A99PPBG</vt:lpstr>
      <vt:lpstr>1_古瓶荷花</vt:lpstr>
      <vt:lpstr>1_古瓶荷花</vt:lpstr>
      <vt:lpstr>1_古瓶荷花</vt:lpstr>
      <vt:lpstr>1_古瓶荷花</vt:lpstr>
      <vt:lpstr>1_古瓶荷花</vt:lpstr>
      <vt:lpstr>1_古瓶荷花</vt:lpstr>
      <vt:lpstr>1_古瓶荷花</vt:lpstr>
      <vt:lpstr>1_古瓶荷花</vt:lpstr>
      <vt:lpstr>1_古瓶荷花</vt:lpstr>
      <vt:lpstr>1_古瓶荷花</vt:lpstr>
      <vt:lpstr>1_古瓶荷花</vt:lpstr>
      <vt:lpstr>1_古瓶荷花</vt:lpstr>
      <vt:lpstr>1_古瓶荷花</vt:lpstr>
      <vt:lpstr>8_聚合</vt:lpstr>
      <vt:lpstr>8_聚合</vt:lpstr>
      <vt:lpstr>8_聚合</vt:lpstr>
      <vt:lpstr>8_聚合</vt:lpstr>
      <vt:lpstr>8_聚合</vt:lpstr>
      <vt:lpstr>8_聚合</vt:lpstr>
      <vt:lpstr>8_聚合</vt:lpstr>
      <vt:lpstr>8_聚合</vt:lpstr>
      <vt:lpstr>8_聚合</vt:lpstr>
      <vt:lpstr>8_聚合</vt:lpstr>
      <vt:lpstr>8_聚合</vt:lpstr>
      <vt:lpstr>古瓶荷花</vt:lpstr>
      <vt:lpstr>古瓶荷花</vt:lpstr>
      <vt:lpstr>古瓶荷花</vt:lpstr>
      <vt:lpstr>古瓶荷花</vt:lpstr>
      <vt:lpstr>古瓶荷花</vt:lpstr>
      <vt:lpstr>古瓶荷花</vt:lpstr>
      <vt:lpstr>古瓶荷花</vt:lpstr>
      <vt:lpstr>古瓶荷花</vt:lpstr>
      <vt:lpstr>古瓶荷花</vt:lpstr>
      <vt:lpstr>古瓶荷花</vt:lpstr>
      <vt:lpstr>古瓶荷花</vt:lpstr>
      <vt:lpstr>古瓶荷花</vt:lpstr>
      <vt:lpstr>古瓶荷花</vt:lpstr>
      <vt:lpstr>古瓶荷花</vt:lpstr>
      <vt:lpstr>古瓶荷花</vt:lpstr>
      <vt:lpstr>4_A000120140530A99PPBG</vt:lpstr>
      <vt:lpstr>4_A000120140530A99PPBG</vt:lpstr>
      <vt:lpstr>4_A000120140530A99PPBG</vt:lpstr>
      <vt:lpstr>4_A000120140530A99PPBG</vt:lpstr>
      <vt:lpstr>4_A000120140530A99PPBG</vt:lpstr>
      <vt:lpstr>4_A000120140530A99PPBG</vt:lpstr>
      <vt:lpstr>4_A000120140530A99PPBG</vt:lpstr>
      <vt:lpstr>4_A000120140530A99PPBG</vt:lpstr>
      <vt:lpstr>4_A000120140530A99PPBG</vt:lpstr>
      <vt:lpstr>4_A000120140530A99PPBG</vt:lpstr>
      <vt:lpstr>5_A000120140530A99PPBG</vt:lpstr>
      <vt:lpstr>5_A000120140530A99PPBG</vt:lpstr>
      <vt:lpstr>5_A000120140530A99PPBG</vt:lpstr>
      <vt:lpstr>5_A000120140530A99PPBG</vt:lpstr>
      <vt:lpstr>5_A000120140530A99PPBG</vt:lpstr>
      <vt:lpstr>5_A000120140530A99PPBG</vt:lpstr>
      <vt:lpstr>5_A000120140530A99PPBG</vt:lpstr>
      <vt:lpstr>5_A000120140530A99PPBG</vt:lpstr>
      <vt:lpstr>5_A000120140530A99PPBG</vt:lpstr>
      <vt:lpstr>5_A000120140530A99PPBG</vt:lpstr>
      <vt:lpstr>6_A000120140530A99PPBG</vt:lpstr>
      <vt:lpstr>6_A000120140530A99PPBG</vt:lpstr>
      <vt:lpstr>6_A000120140530A99PPBG</vt:lpstr>
      <vt:lpstr>6_A000120140530A99PPBG</vt:lpstr>
      <vt:lpstr>6_A000120140530A99PPBG</vt:lpstr>
      <vt:lpstr>6_A000120140530A99PPBG</vt:lpstr>
      <vt:lpstr>6_A000120140530A99PPBG</vt:lpstr>
      <vt:lpstr>6_A000120140530A99PPBG</vt:lpstr>
      <vt:lpstr>6_A000120140530A99PPBG</vt:lpstr>
      <vt:lpstr>6_A000120140530A99PPBG</vt:lpstr>
      <vt:lpstr>9_聚合</vt:lpstr>
      <vt:lpstr>9_聚合</vt:lpstr>
      <vt:lpstr>9_聚合</vt:lpstr>
      <vt:lpstr>9_聚合</vt:lpstr>
      <vt:lpstr>9_聚合</vt:lpstr>
      <vt:lpstr>9_聚合</vt:lpstr>
      <vt:lpstr>9_聚合</vt:lpstr>
      <vt:lpstr>9_聚合</vt:lpstr>
      <vt:lpstr>9_聚合</vt:lpstr>
      <vt:lpstr>9_聚合</vt:lpstr>
      <vt:lpstr>9_聚合</vt:lpstr>
      <vt:lpstr>9_聚合</vt:lpstr>
      <vt:lpstr>9_聚合</vt:lpstr>
      <vt:lpstr>11_聚合</vt:lpstr>
      <vt:lpstr>11_聚合</vt:lpstr>
      <vt:lpstr>11_聚合</vt:lpstr>
      <vt:lpstr>11_聚合</vt:lpstr>
      <vt:lpstr>11_聚合</vt:lpstr>
      <vt:lpstr>11_聚合</vt:lpstr>
      <vt:lpstr>11_聚合</vt:lpstr>
      <vt:lpstr>11_聚合</vt:lpstr>
      <vt:lpstr>11_聚合</vt:lpstr>
      <vt:lpstr>11_聚合</vt:lpstr>
      <vt:lpstr>11_聚合</vt:lpstr>
      <vt:lpstr>11_聚合</vt:lpstr>
      <vt:lpstr>11_聚合</vt:lpstr>
      <vt:lpstr>8_A000120140530A99PPBG</vt:lpstr>
      <vt:lpstr>8_A000120140530A99PPBG</vt:lpstr>
      <vt:lpstr>8_A000120140530A99PPBG</vt:lpstr>
      <vt:lpstr>8_A000120140530A99PPBG</vt:lpstr>
      <vt:lpstr>8_A000120140530A99PPBG</vt:lpstr>
      <vt:lpstr>8_A000120140530A99PPBG</vt:lpstr>
      <vt:lpstr>8_A000120140530A99PPBG</vt:lpstr>
      <vt:lpstr>8_A000120140530A99PPBG</vt:lpstr>
      <vt:lpstr>8_A000120140530A99PPBG</vt:lpstr>
      <vt:lpstr>8_A000120140530A99PPBG</vt:lpstr>
      <vt:lpstr>9_A000120140530A99PPBG</vt:lpstr>
      <vt:lpstr>9_A000120140530A99PPBG</vt:lpstr>
      <vt:lpstr>9_A000120140530A99PPBG</vt:lpstr>
      <vt:lpstr>9_A000120140530A99PPBG</vt:lpstr>
      <vt:lpstr>9_A000120140530A99PPBG</vt:lpstr>
      <vt:lpstr>9_A000120140530A99PPBG</vt:lpstr>
      <vt:lpstr>9_A000120140530A99PPBG</vt:lpstr>
      <vt:lpstr>9_A000120140530A99PPBG</vt:lpstr>
      <vt:lpstr>9_A000120140530A99PPBG</vt:lpstr>
      <vt:lpstr>9_A000120140530A99PPBG</vt:lpstr>
      <vt:lpstr>10_A000120140530A99PPBG</vt:lpstr>
      <vt:lpstr>10_A000120140530A99PPBG</vt:lpstr>
      <vt:lpstr>10_A000120140530A99PPBG</vt:lpstr>
      <vt:lpstr>10_A000120140530A99PPBG</vt:lpstr>
      <vt:lpstr>10_A000120140530A99PPBG</vt:lpstr>
      <vt:lpstr>10_A000120140530A99PPBG</vt:lpstr>
      <vt:lpstr>10_A000120140530A99PPBG</vt:lpstr>
      <vt:lpstr>10_A000120140530A99PPBG</vt:lpstr>
      <vt:lpstr>10_A000120140530A99PPBG</vt:lpstr>
      <vt:lpstr>10_A000120140530A99PPBG</vt:lpstr>
      <vt:lpstr>17_A000120140530A99PPBG</vt:lpstr>
      <vt:lpstr>17_A000120140530A99PPBG</vt:lpstr>
      <vt:lpstr>17_A000120140530A99PPBG</vt:lpstr>
      <vt:lpstr>17_A000120140530A99PPBG</vt:lpstr>
      <vt:lpstr>17_A000120140530A99PPBG</vt:lpstr>
      <vt:lpstr>17_A000120140530A99PPBG</vt:lpstr>
      <vt:lpstr>17_A000120140530A99PPBG</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（二）对标注有效期文件的特殊管理</vt:lpstr>
      <vt:lpstr>幻灯片 35</vt:lpstr>
      <vt:lpstr>幻灯片 36</vt:lpstr>
      <vt:lpstr>幻灯片 37</vt:lpstr>
      <vt:lpstr>（三）备案要件——形式审查</vt:lpstr>
      <vt:lpstr>（四）备案处理</vt:lpstr>
      <vt:lpstr>八、备案审查制度</vt:lpstr>
      <vt:lpstr>幻灯片 41</vt:lpstr>
      <vt:lpstr>幻灯片 42</vt:lpstr>
      <vt:lpstr>幻灯片 43</vt:lpstr>
      <vt:lpstr>十、 规范性文件审查建议制度</vt:lpstr>
      <vt:lpstr>审查建议办理的注意事项</vt:lpstr>
      <vt:lpstr>十、清理制度</vt:lpstr>
      <vt:lpstr>    </vt:lpstr>
      <vt:lpstr>需要处理好的10大关系</vt:lpstr>
      <vt:lpstr>二 、正确行政规范性文件与党内规范性文件的关系</vt:lpstr>
      <vt:lpstr> 三、正确处理规范性文件制定一般程序与特别程序的关系</vt:lpstr>
      <vt:lpstr>特别程序的适用须有特别情形</vt:lpstr>
      <vt:lpstr>四、正确处理规范性文件制定程序中刚性程序与普通程序的关系</vt:lpstr>
      <vt:lpstr>五、正确处理212号令与200号令实施中的关系</vt:lpstr>
      <vt:lpstr>注意之二</vt:lpstr>
      <vt:lpstr>六、正确处理合法性审查机构协调和制定机关协调的关系</vt:lpstr>
      <vt:lpstr>七、正确处理备案监督机关与制定机关的关系</vt:lpstr>
      <vt:lpstr>八、正确处理备案审查意见处理主动性与被动性的关系</vt:lpstr>
      <vt:lpstr>九、正确处理好评估、清理和立改废的关系</vt:lpstr>
      <vt:lpstr> 规范性文件评估方式</vt:lpstr>
      <vt:lpstr>十、正确处理好监督与接受监督的关系</vt:lpstr>
      <vt:lpstr>幻灯片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贯彻省十届党代会精神 开创云南跨越式发展新局面</dc:title>
  <dc:creator>duqiongxx</dc:creator>
  <cp:lastModifiedBy>陈德琼【文件处】</cp:lastModifiedBy>
  <cp:revision>264</cp:revision>
  <dcterms:created xsi:type="dcterms:W3CDTF">2017-01-07T01:16:00Z</dcterms:created>
  <dcterms:modified xsi:type="dcterms:W3CDTF">2017-12-27T02:57:03Z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2052-10.8.0.6018</vt:lpwstr>
  </property>
</Properties>
</file>